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61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601" autoAdjust="0"/>
  </p:normalViewPr>
  <p:slideViewPr>
    <p:cSldViewPr snapToGrid="0">
      <p:cViewPr varScale="1">
        <p:scale>
          <a:sx n="38" d="100"/>
          <a:sy n="38" d="100"/>
        </p:scale>
        <p:origin x="64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EC4E5C1C-DE33-428D-86EF-1D7622CBE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263"/>
            <a:ext cx="12192000" cy="5182138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71D5FF5-9BF4-430A-BC52-C8A34E8D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65369" y="6583226"/>
            <a:ext cx="1004350" cy="180000"/>
          </a:xfrm>
        </p:spPr>
        <p:txBody>
          <a:bodyPr/>
          <a:lstStyle>
            <a:lvl1pPr algn="r">
              <a:defRPr/>
            </a:lvl1pPr>
          </a:lstStyle>
          <a:p>
            <a:fld id="{012E05F2-EC33-4ED2-A9D7-68847839C156}" type="datetimeFigureOut">
              <a:rPr lang="sv-SE" smtClean="0"/>
              <a:pPr/>
              <a:t>2022-05-31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628842-B077-42D5-97F1-FCB3CCBE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9F4EFE4-06D1-4B3D-9CAA-345B4044ED0B}"/>
              </a:ext>
            </a:extLst>
          </p:cNvPr>
          <p:cNvSpPr txBox="1"/>
          <p:nvPr userDrawn="1"/>
        </p:nvSpPr>
        <p:spPr>
          <a:xfrm>
            <a:off x="2127504" y="2111417"/>
            <a:ext cx="6750278" cy="787496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pPr algn="l"/>
            <a:r>
              <a:rPr lang="sv-SE" sz="4000"/>
              <a:t>Skärgårdskommunen</a:t>
            </a:r>
            <a:r>
              <a:rPr lang="sv-SE" sz="3700"/>
              <a:t> Österåker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6ED1B0B-9EB6-4145-A56A-F58A4EFBFB8F}"/>
              </a:ext>
            </a:extLst>
          </p:cNvPr>
          <p:cNvSpPr txBox="1"/>
          <p:nvPr userDrawn="1"/>
        </p:nvSpPr>
        <p:spPr>
          <a:xfrm>
            <a:off x="2127504" y="3003819"/>
            <a:ext cx="8123402" cy="525886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pPr algn="l"/>
            <a:r>
              <a:rPr lang="sv-SE" sz="2400"/>
              <a:t>–  1 100 öar, 93 mil strandlinje och ett lite härligare sätt att leva</a:t>
            </a:r>
          </a:p>
        </p:txBody>
      </p:sp>
    </p:spTree>
    <p:extLst>
      <p:ext uri="{BB962C8B-B14F-4D97-AF65-F5344CB8AC3E}">
        <p14:creationId xmlns:p14="http://schemas.microsoft.com/office/powerpoint/2010/main" val="27512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omligga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719329"/>
            <a:ext cx="12192000" cy="57695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516C880-1882-4B5F-A2B0-3C1672C834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9120" y="2659016"/>
            <a:ext cx="5462910" cy="1889696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457200" indent="0" algn="ctr">
              <a:buFont typeface="Arial" panose="020B0604020202020204" pitchFamily="34" charset="0"/>
              <a:buNone/>
              <a:defRPr/>
            </a:lvl2pPr>
            <a:lvl3pPr marL="914400" indent="0" algn="ctr">
              <a:buFont typeface="Arial" panose="020B0604020202020204" pitchFamily="34" charset="0"/>
              <a:buNone/>
              <a:defRPr/>
            </a:lvl3pPr>
            <a:lvl4pPr marL="1371600" indent="0" algn="ctr">
              <a:buFont typeface="Arial" panose="020B0604020202020204" pitchFamily="34" charset="0"/>
              <a:buNone/>
              <a:defRPr/>
            </a:lvl4pPr>
            <a:lvl5pPr marL="1828800" indent="0" algn="ctr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ADBF081-2F6E-4996-BCB4-F730B9BAA5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120" y="945278"/>
            <a:ext cx="5462910" cy="1712912"/>
          </a:xfrm>
          <a:solidFill>
            <a:schemeClr val="bg1"/>
          </a:solidFill>
        </p:spPr>
        <p:txBody>
          <a:bodyPr lIns="360000" tIns="360000" rIns="720000" bIns="108000" anchor="b" anchorCtr="0"/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794709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02" y="720000"/>
            <a:ext cx="6497053" cy="1106349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3420000" cy="212443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FDB5549E-911C-40D5-AA2D-1CB9026B8B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99932" y="2160000"/>
            <a:ext cx="3420000" cy="2124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EFE95B8C-BFA4-4E56-8B4C-961B888BF5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07863" y="2160000"/>
            <a:ext cx="3420000" cy="2124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B407E84-2C6D-443F-A039-F76B7E9F10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000" y="4647088"/>
            <a:ext cx="3420000" cy="3175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29413DB7-0EAA-4971-B16B-339199730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9932" y="4647088"/>
            <a:ext cx="3420000" cy="3175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AD369791-0D5A-4892-A138-77E738E1A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7863" y="4647088"/>
            <a:ext cx="3420000" cy="3175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389766A-092F-4EC3-8773-245761055A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162" y="4991650"/>
            <a:ext cx="3420000" cy="108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ACCC21D6-4654-42B6-A755-367BDDB0F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9932" y="4991650"/>
            <a:ext cx="3420000" cy="108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2DB2BE86-FAF4-4BB3-A8C7-EB8C327336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7349" y="4991650"/>
            <a:ext cx="3420000" cy="108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08402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rund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527" y="1818785"/>
            <a:ext cx="5040000" cy="1106349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0804" y="572912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FDB5549E-911C-40D5-AA2D-1CB9026B8B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9500" y="2566173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EFE95B8C-BFA4-4E56-8B4C-961B888BF5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9500" y="4552565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B407E84-2C6D-443F-A039-F76B7E9F10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46159" y="942334"/>
            <a:ext cx="3420000" cy="3175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29413DB7-0EAA-4971-B16B-339199730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0750" y="2928800"/>
            <a:ext cx="3420000" cy="3175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AD369791-0D5A-4892-A138-77E738E1A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29446" y="5031104"/>
            <a:ext cx="3420000" cy="3175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389766A-092F-4EC3-8773-245761055A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46321" y="1286896"/>
            <a:ext cx="3420000" cy="79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ACCC21D6-4654-42B6-A755-367BDDB0F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0750" y="3273362"/>
            <a:ext cx="3420000" cy="79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2DB2BE86-FAF4-4BB3-A8C7-EB8C327336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28932" y="5375666"/>
            <a:ext cx="3420000" cy="79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2E25735A-ECCA-4207-BE8A-A559AD21BA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7527" y="3246438"/>
            <a:ext cx="5040000" cy="14017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Klicka och skriv text</a:t>
            </a:r>
          </a:p>
        </p:txBody>
      </p:sp>
    </p:spTree>
    <p:extLst>
      <p:ext uri="{BB962C8B-B14F-4D97-AF65-F5344CB8AC3E}">
        <p14:creationId xmlns:p14="http://schemas.microsoft.com/office/powerpoint/2010/main" val="980791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719329"/>
            <a:ext cx="12192000" cy="57695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251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006732-DC3B-4BE5-BB0A-4AD1B31A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D8E87F9-58B8-4CBB-B70F-5DE0EDBD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C358866-2554-435B-B005-75867E63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E80D946-8F49-463A-83B6-177E5AE75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0326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6B6D4BF-2C0A-4801-8FA4-E11F2C7E0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3618167-4B80-4A5E-962F-52C618FF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0D23AA7-E8EA-451E-93BF-9B38A541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1926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text, karta&#10;&#10;Automatiskt genererad beskrivning">
            <a:extLst>
              <a:ext uri="{FF2B5EF4-FFF2-40B4-BE49-F238E27FC236}">
                <a16:creationId xmlns:a16="http://schemas.microsoft.com/office/drawing/2014/main" id="{56088C45-9E25-4109-BF3F-09AEE382BB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18" y="168960"/>
            <a:ext cx="4056360" cy="1106349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51F1D1-DD4E-4A35-AC41-FEED9C1D1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518" y="1368680"/>
            <a:ext cx="4056360" cy="391420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693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6B6D4BF-2C0A-4801-8FA4-E11F2C7E0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3618167-4B80-4A5E-962F-52C618FF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0D23AA7-E8EA-451E-93BF-9B38A541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 descr="En bild som visar ritning, ljus&#10;&#10;Automatiskt genererad beskrivning">
            <a:extLst>
              <a:ext uri="{FF2B5EF4-FFF2-40B4-BE49-F238E27FC236}">
                <a16:creationId xmlns:a16="http://schemas.microsoft.com/office/drawing/2014/main" id="{07CB893E-8737-4223-849D-1CF600933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2" y="2435042"/>
            <a:ext cx="4657796" cy="102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8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2B02D-FBF1-4F91-BFFD-500BFBDC4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0000"/>
            <a:ext cx="9144000" cy="1866794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6A4580E-69F6-49A6-ACF7-6BDB317D6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3826"/>
            <a:ext cx="9144000" cy="88002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71D5FF5-9BF4-430A-BC52-C8A34E8D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B1BD7E-A8BA-41FE-B237-C7835DC2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628842-B077-42D5-97F1-FCB3CCBE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21B0D1D-C481-49D1-B730-F799389C2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90" y="3102539"/>
            <a:ext cx="4456562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me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5719C7B8-C718-4A32-803F-9A421451A5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6875"/>
            <a:ext cx="12192158" cy="685791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C22B02D-FBF1-4F91-BFFD-500BFBDC4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0000"/>
            <a:ext cx="9144000" cy="18684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8026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51F1D1-DD4E-4A35-AC41-FEED9C1D1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F59E63D-B4C7-4A07-B9F2-4B2448E2C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05" y="4421847"/>
            <a:ext cx="2272177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0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E40DB09-2641-4257-9361-0A4C81E9A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0000" y="2160000"/>
            <a:ext cx="3780000" cy="3528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2BF0F6A-6497-432E-9E9F-4EE77D823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1891" y="2160000"/>
            <a:ext cx="3780000" cy="3528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635FE75-F621-4953-AF77-33633F8B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A78732D-56E0-43F3-AD1B-85758E03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800E038-1549-42B4-AFA0-38538636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9C0F896-BB4C-4A45-B8B9-8041B5BB1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05" y="4421847"/>
            <a:ext cx="2272177" cy="2448000"/>
          </a:xfrm>
          <a:prstGeom prst="rect">
            <a:avLst/>
          </a:prstGeom>
        </p:spPr>
      </p:pic>
      <p:sp>
        <p:nvSpPr>
          <p:cNvPr id="10" name="Rubrik 9">
            <a:extLst>
              <a:ext uri="{FF2B5EF4-FFF2-40B4-BE49-F238E27FC236}">
                <a16:creationId xmlns:a16="http://schemas.microsoft.com/office/drawing/2014/main" id="{33F00C7F-C21A-41FD-A565-D61B2D32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7758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00" y="720000"/>
            <a:ext cx="4428000" cy="1106349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51F1D1-DD4E-4A35-AC41-FEED9C1D1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000" y="2160000"/>
            <a:ext cx="4428000" cy="3528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2677" y="900649"/>
            <a:ext cx="5032637" cy="47873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4224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öger utfa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00" y="720000"/>
            <a:ext cx="4428000" cy="1106349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51F1D1-DD4E-4A35-AC41-FEED9C1D1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000" y="2160000"/>
            <a:ext cx="4428000" cy="3528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3413" y="900000"/>
            <a:ext cx="6478587" cy="478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310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ående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99" y="720000"/>
            <a:ext cx="4634905" cy="1106349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51F1D1-DD4E-4A35-AC41-FEED9C1D1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999" y="2160000"/>
            <a:ext cx="4634905" cy="3528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7065" y="0"/>
            <a:ext cx="5254935" cy="685799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8039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02" y="720000"/>
            <a:ext cx="6497053" cy="1106349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53203" y="2168525"/>
            <a:ext cx="6497053" cy="351947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583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7223E0B-73BE-488C-91C3-FF6C3C59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8231891" cy="11063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634744-BBDC-4095-8961-ADBCBD8A0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000" y="2160000"/>
            <a:ext cx="8231891" cy="35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64B2FA0-30D3-4A70-9C6D-6BC40630A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322" y="6583226"/>
            <a:ext cx="100435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012E05F2-EC33-4ED2-A9D7-68847839C156}" type="datetimeFigureOut">
              <a:rPr lang="sv-SE" smtClean="0"/>
              <a:pPr/>
              <a:t>2022-05-31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6E82EBC-347D-498A-84A3-675CBBB9F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0000" y="6583226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347D104-0BB2-4350-814A-7E35FCE85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9120" y="6583226"/>
            <a:ext cx="25151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9E0AFE5-79F6-49D5-9B3D-746492EA2A9B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6395950-92C5-490F-9D92-CC501D029AA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0" y="251139"/>
            <a:ext cx="1260000" cy="2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9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52" r:id="rId5"/>
    <p:sldLayoutId id="2147483666" r:id="rId6"/>
    <p:sldLayoutId id="2147483662" r:id="rId7"/>
    <p:sldLayoutId id="2147483665" r:id="rId8"/>
    <p:sldLayoutId id="2147483667" r:id="rId9"/>
    <p:sldLayoutId id="2147483664" r:id="rId10"/>
    <p:sldLayoutId id="2147483668" r:id="rId11"/>
    <p:sldLayoutId id="2147483669" r:id="rId12"/>
    <p:sldLayoutId id="2147483663" r:id="rId13"/>
    <p:sldLayoutId id="2147483654" r:id="rId14"/>
    <p:sldLayoutId id="2147483655" r:id="rId15"/>
    <p:sldLayoutId id="2147483670" r:id="rId16"/>
    <p:sldLayoutId id="214748367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5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QNF6UZ3LTI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0925682-F8E1-4E4C-84FE-72852E70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237862"/>
            <a:ext cx="8231891" cy="1106349"/>
          </a:xfrm>
        </p:spPr>
        <p:txBody>
          <a:bodyPr/>
          <a:lstStyle/>
          <a:p>
            <a:r>
              <a:rPr lang="sv-SE" dirty="0" smtClean="0"/>
              <a:t>Aktuella vattenprojekt i Österåker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17" y="1537855"/>
            <a:ext cx="5175362" cy="377874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19456" y="687799"/>
            <a:ext cx="3778740" cy="547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56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14239" y="139267"/>
            <a:ext cx="8231891" cy="737382"/>
          </a:xfrm>
        </p:spPr>
        <p:txBody>
          <a:bodyPr/>
          <a:lstStyle/>
          <a:p>
            <a:r>
              <a:rPr lang="sv-SE" dirty="0" smtClean="0"/>
              <a:t>Varför vill man anlägga en våtmark?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7" y="1427338"/>
            <a:ext cx="2623455" cy="171487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013" y="1230256"/>
            <a:ext cx="3382651" cy="234488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464" y="999766"/>
            <a:ext cx="4489899" cy="2777257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906" y="3928745"/>
            <a:ext cx="56769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18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Varför anläggs inte fler våtmarker?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Kostar pengar att anlägga en våtmark</a:t>
            </a:r>
          </a:p>
          <a:p>
            <a:r>
              <a:rPr lang="sv-SE" dirty="0" smtClean="0"/>
              <a:t>Det tar upp relativt stor areal</a:t>
            </a:r>
          </a:p>
          <a:p>
            <a:r>
              <a:rPr lang="sv-SE" dirty="0" smtClean="0"/>
              <a:t>Kräver rådighet att utföra åtgärd och kommunen äger begränsat med mark</a:t>
            </a:r>
          </a:p>
          <a:p>
            <a:r>
              <a:rPr lang="sv-SE" dirty="0" smtClean="0"/>
              <a:t>Innebär ofta även en driftkostnad för att fungera optimalt</a:t>
            </a:r>
          </a:p>
          <a:p>
            <a:r>
              <a:rPr lang="sv-SE" dirty="0" smtClean="0"/>
              <a:t>Flera miljöprövningar kan krävas</a:t>
            </a:r>
          </a:p>
          <a:p>
            <a:r>
              <a:rPr lang="sv-SE" dirty="0" smtClean="0"/>
              <a:t>Risk för påverkan på jordbruk och skogsbruk som länge fokuserat på </a:t>
            </a:r>
            <a:r>
              <a:rPr lang="sv-SE" dirty="0" err="1" smtClean="0"/>
              <a:t>urdikning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1905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7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0925682-F8E1-4E4C-84FE-72852E70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Sluss och fisktrappa i Åkers kanal</a:t>
            </a:r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DAB95089-98FC-4D1C-A2DD-BCEE9796A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Projektets historik</a:t>
            </a:r>
          </a:p>
          <a:p>
            <a:r>
              <a:rPr lang="sv-SE" dirty="0" smtClean="0"/>
              <a:t>Vad syftar projektet till att uppfylla</a:t>
            </a:r>
          </a:p>
          <a:p>
            <a:r>
              <a:rPr lang="sv-SE" dirty="0" smtClean="0"/>
              <a:t>Genomförande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949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0925682-F8E1-4E4C-84FE-72852E70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Projektet startade någon gång 2014</a:t>
            </a:r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330" y="2351781"/>
            <a:ext cx="7016838" cy="3527425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891" y="2341075"/>
            <a:ext cx="4786882" cy="35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0925682-F8E1-4E4C-84FE-72852E70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687" y="79920"/>
            <a:ext cx="8231891" cy="1106349"/>
          </a:xfrm>
        </p:spPr>
        <p:txBody>
          <a:bodyPr/>
          <a:lstStyle/>
          <a:p>
            <a:r>
              <a:rPr lang="sv-SE" dirty="0" smtClean="0"/>
              <a:t>Förbättringar med nya slussen MKN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11" y="2609874"/>
            <a:ext cx="5301874" cy="3675873"/>
          </a:xfrm>
          <a:prstGeom prst="rect">
            <a:avLst/>
          </a:prstGeom>
        </p:spPr>
      </p:pic>
      <p:pic>
        <p:nvPicPr>
          <p:cNvPr id="3" name="Bildobjekt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820" y="1571106"/>
            <a:ext cx="4437307" cy="24369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725" y="3638550"/>
            <a:ext cx="67722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Detaljplan och domvilla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91" y="2144684"/>
            <a:ext cx="4342855" cy="413142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066" y="2144684"/>
            <a:ext cx="469582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481" y="136730"/>
            <a:ext cx="8231891" cy="1106349"/>
          </a:xfrm>
        </p:spPr>
        <p:txBody>
          <a:bodyPr/>
          <a:lstStyle/>
          <a:p>
            <a:r>
              <a:rPr lang="sv-SE" dirty="0" smtClean="0"/>
              <a:t>Genomförande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0" y="730488"/>
            <a:ext cx="4152563" cy="392551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447" y="1276523"/>
            <a:ext cx="3282963" cy="246351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224" y="730488"/>
            <a:ext cx="4775489" cy="355558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443" y="3689092"/>
            <a:ext cx="3758629" cy="2916825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072" y="4286070"/>
            <a:ext cx="20383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2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Våtmark vid kyrkan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Berätta om det pågående projektet</a:t>
            </a:r>
          </a:p>
          <a:p>
            <a:r>
              <a:rPr lang="sv-SE" dirty="0" smtClean="0"/>
              <a:t>Olika typer av anlagda våtmarker</a:t>
            </a:r>
          </a:p>
          <a:p>
            <a:r>
              <a:rPr lang="sv-SE" dirty="0" smtClean="0"/>
              <a:t>Varför anlägger man våtmarker?</a:t>
            </a:r>
          </a:p>
          <a:p>
            <a:r>
              <a:rPr lang="sv-SE" dirty="0" smtClean="0"/>
              <a:t>Varför anlägger vi inte fler våtmarker?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9798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1440072" y="847898"/>
            <a:ext cx="8231891" cy="626662"/>
          </a:xfrm>
        </p:spPr>
        <p:txBody>
          <a:bodyPr/>
          <a:lstStyle/>
          <a:p>
            <a:r>
              <a:rPr lang="sv-SE" dirty="0" smtClean="0"/>
              <a:t>Våtmarksprojekt vid kyrkan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52" y="1768885"/>
            <a:ext cx="3854161" cy="399939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344541" y="847899"/>
            <a:ext cx="4067670" cy="292068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972866" y="3246639"/>
            <a:ext cx="2793078" cy="404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1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272749" y="628560"/>
            <a:ext cx="8231891" cy="1106349"/>
          </a:xfrm>
        </p:spPr>
        <p:txBody>
          <a:bodyPr/>
          <a:lstStyle/>
          <a:p>
            <a:r>
              <a:rPr lang="sv-SE" dirty="0" smtClean="0"/>
              <a:t>Annan typ av anlagd våtmark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5" y="2033240"/>
            <a:ext cx="6833064" cy="4221775"/>
          </a:xfrm>
          <a:prstGeom prst="rect">
            <a:avLst/>
          </a:prstGeom>
        </p:spPr>
      </p:pic>
      <p:pic>
        <p:nvPicPr>
          <p:cNvPr id="1026" name="1E0163B9-29A3-4178-A2D2-ACAA3933AE45" descr="1E0163B9-29A3-4178-A2D2-ACAA3933AE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3474721"/>
            <a:ext cx="4511040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DF17C50E-2EDA-40FF-92D0-B37D789BDAA1" descr="DF17C50E-2EDA-40FF-92D0-B37D789BDA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76" y="0"/>
            <a:ext cx="4522124" cy="339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297567"/>
      </p:ext>
    </p:extLst>
  </p:cSld>
  <p:clrMapOvr>
    <a:masterClrMapping/>
  </p:clrMapOvr>
</p:sld>
</file>

<file path=ppt/theme/theme1.xml><?xml version="1.0" encoding="utf-8"?>
<a:theme xmlns:a="http://schemas.openxmlformats.org/drawingml/2006/main" name="Österåkers kommun">
  <a:themeElements>
    <a:clrScheme name="Österåkers kommun">
      <a:dk1>
        <a:srgbClr val="000000"/>
      </a:dk1>
      <a:lt1>
        <a:srgbClr val="FFFFFF"/>
      </a:lt1>
      <a:dk2>
        <a:srgbClr val="0091AB"/>
      </a:dk2>
      <a:lt2>
        <a:srgbClr val="FFDE10"/>
      </a:lt2>
      <a:accent1>
        <a:srgbClr val="0060AA"/>
      </a:accent1>
      <a:accent2>
        <a:srgbClr val="0088C9"/>
      </a:accent2>
      <a:accent3>
        <a:srgbClr val="EE7F00"/>
      </a:accent3>
      <a:accent4>
        <a:srgbClr val="7AB51D"/>
      </a:accent4>
      <a:accent5>
        <a:srgbClr val="E412D4"/>
      </a:accent5>
      <a:accent6>
        <a:srgbClr val="C8D400"/>
      </a:accent6>
      <a:hlink>
        <a:srgbClr val="0C0C0C"/>
      </a:hlink>
      <a:folHlink>
        <a:srgbClr val="000000"/>
      </a:folHlink>
    </a:clrScheme>
    <a:fontScheme name="Österåker PowerPoin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Österåker.potx" id="{06249EB6-E2F9-4020-8546-05F4EA118195}" vid="{B699D012-94A0-4FF0-AA41-10DE42C633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1340</TotalTime>
  <Words>127</Words>
  <Application>Microsoft Office PowerPoint</Application>
  <PresentationFormat>Bredbild</PresentationFormat>
  <Paragraphs>24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Österåkers kommun</vt:lpstr>
      <vt:lpstr>Aktuella vattenprojekt i Österåker</vt:lpstr>
      <vt:lpstr>Sluss och fisktrappa i Åkers kanal</vt:lpstr>
      <vt:lpstr>Projektet startade någon gång 2014</vt:lpstr>
      <vt:lpstr>Förbättringar med nya slussen MKN</vt:lpstr>
      <vt:lpstr>Detaljplan och domvilla</vt:lpstr>
      <vt:lpstr>Genomförande</vt:lpstr>
      <vt:lpstr>Våtmark vid kyrkan</vt:lpstr>
      <vt:lpstr>Våtmarksprojekt vid kyrkan</vt:lpstr>
      <vt:lpstr>Annan typ av anlagd våtmark</vt:lpstr>
      <vt:lpstr>Varför vill man anlägga en våtmark?</vt:lpstr>
      <vt:lpstr>Varför anläggs inte fler våtmarker?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Markus Andersson</dc:creator>
  <cp:lastModifiedBy>Jenny Karlsson</cp:lastModifiedBy>
  <cp:revision>21</cp:revision>
  <dcterms:created xsi:type="dcterms:W3CDTF">2019-11-05T09:39:52Z</dcterms:created>
  <dcterms:modified xsi:type="dcterms:W3CDTF">2022-05-31T13:28:14Z</dcterms:modified>
</cp:coreProperties>
</file>