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62" r:id="rId5"/>
    <p:sldId id="264" r:id="rId6"/>
    <p:sldId id="265" r:id="rId7"/>
    <p:sldId id="266" r:id="rId8"/>
    <p:sldId id="268" r:id="rId9"/>
    <p:sldId id="269"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601" autoAdjust="0"/>
  </p:normalViewPr>
  <p:slideViewPr>
    <p:cSldViewPr snapToGrid="0">
      <p:cViewPr varScale="1">
        <p:scale>
          <a:sx n="79" d="100"/>
          <a:sy n="79" d="100"/>
        </p:scale>
        <p:origin x="710" y="7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EC4E5C1C-DE33-428D-86EF-1D7622CBE4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263"/>
            <a:ext cx="12192000" cy="5182138"/>
          </a:xfrm>
          <a:prstGeom prst="rect">
            <a:avLst/>
          </a:prstGeom>
        </p:spPr>
      </p:pic>
      <p:sp>
        <p:nvSpPr>
          <p:cNvPr id="4" name="Platshållare för datum 3">
            <a:extLst>
              <a:ext uri="{FF2B5EF4-FFF2-40B4-BE49-F238E27FC236}">
                <a16:creationId xmlns:a16="http://schemas.microsoft.com/office/drawing/2014/main" id="{771D5FF5-9BF4-430A-BC52-C8A34E8D8E75}"/>
              </a:ext>
            </a:extLst>
          </p:cNvPr>
          <p:cNvSpPr>
            <a:spLocks noGrp="1"/>
          </p:cNvSpPr>
          <p:nvPr>
            <p:ph type="dt" sz="half" idx="10"/>
          </p:nvPr>
        </p:nvSpPr>
        <p:spPr>
          <a:xfrm>
            <a:off x="10965369" y="6583226"/>
            <a:ext cx="1004350" cy="180000"/>
          </a:xfrm>
        </p:spPr>
        <p:txBody>
          <a:bodyPr/>
          <a:lstStyle>
            <a:lvl1pPr algn="r">
              <a:defRPr/>
            </a:lvl1pPr>
          </a:lstStyle>
          <a:p>
            <a:fld id="{012E05F2-EC33-4ED2-A9D7-68847839C156}" type="datetimeFigureOut">
              <a:rPr lang="sv-SE" smtClean="0"/>
              <a:pPr/>
              <a:t>2025-06-13</a:t>
            </a:fld>
            <a:endParaRPr lang="sv-SE"/>
          </a:p>
        </p:txBody>
      </p:sp>
      <p:sp>
        <p:nvSpPr>
          <p:cNvPr id="6" name="Platshållare för bildnummer 5">
            <a:extLst>
              <a:ext uri="{FF2B5EF4-FFF2-40B4-BE49-F238E27FC236}">
                <a16:creationId xmlns:a16="http://schemas.microsoft.com/office/drawing/2014/main" id="{F4628842-B077-42D5-97F1-FCB3CCBE99A8}"/>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1" name="textruta 10">
            <a:extLst>
              <a:ext uri="{FF2B5EF4-FFF2-40B4-BE49-F238E27FC236}">
                <a16:creationId xmlns:a16="http://schemas.microsoft.com/office/drawing/2014/main" id="{19F4EFE4-06D1-4B3D-9CAA-345B4044ED0B}"/>
              </a:ext>
            </a:extLst>
          </p:cNvPr>
          <p:cNvSpPr txBox="1"/>
          <p:nvPr userDrawn="1"/>
        </p:nvSpPr>
        <p:spPr>
          <a:xfrm>
            <a:off x="2127504" y="2111417"/>
            <a:ext cx="6750278" cy="787496"/>
          </a:xfrm>
          <a:prstGeom prst="rect">
            <a:avLst/>
          </a:prstGeom>
          <a:solidFill>
            <a:schemeClr val="bg1"/>
          </a:solidFill>
        </p:spPr>
        <p:txBody>
          <a:bodyPr wrap="square" lIns="108000" tIns="108000" rIns="108000" bIns="108000" rtlCol="0">
            <a:noAutofit/>
          </a:bodyPr>
          <a:lstStyle/>
          <a:p>
            <a:pPr algn="l"/>
            <a:r>
              <a:rPr lang="sv-SE" sz="4000"/>
              <a:t>Skärgårdskommunen</a:t>
            </a:r>
            <a:r>
              <a:rPr lang="sv-SE" sz="3700"/>
              <a:t> Österåker</a:t>
            </a:r>
          </a:p>
        </p:txBody>
      </p:sp>
      <p:sp>
        <p:nvSpPr>
          <p:cNvPr id="12" name="textruta 11">
            <a:extLst>
              <a:ext uri="{FF2B5EF4-FFF2-40B4-BE49-F238E27FC236}">
                <a16:creationId xmlns:a16="http://schemas.microsoft.com/office/drawing/2014/main" id="{D6ED1B0B-9EB6-4145-A56A-F58A4EFBFB8F}"/>
              </a:ext>
            </a:extLst>
          </p:cNvPr>
          <p:cNvSpPr txBox="1"/>
          <p:nvPr userDrawn="1"/>
        </p:nvSpPr>
        <p:spPr>
          <a:xfrm>
            <a:off x="2127504" y="3003819"/>
            <a:ext cx="8123402" cy="525886"/>
          </a:xfrm>
          <a:prstGeom prst="rect">
            <a:avLst/>
          </a:prstGeom>
          <a:solidFill>
            <a:schemeClr val="bg1"/>
          </a:solidFill>
        </p:spPr>
        <p:txBody>
          <a:bodyPr wrap="square" lIns="108000" tIns="108000" rIns="108000" bIns="108000" rtlCol="0">
            <a:noAutofit/>
          </a:bodyPr>
          <a:lstStyle/>
          <a:p>
            <a:pPr algn="l"/>
            <a:r>
              <a:rPr lang="sv-SE" sz="2400"/>
              <a:t>–  1 100 öar, 93 mil strandlinje och ett lite härligare sätt att leva</a:t>
            </a:r>
          </a:p>
        </p:txBody>
      </p:sp>
    </p:spTree>
    <p:extLst>
      <p:ext uri="{BB962C8B-B14F-4D97-AF65-F5344CB8AC3E}">
        <p14:creationId xmlns:p14="http://schemas.microsoft.com/office/powerpoint/2010/main" val="27512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komliggande bild med text">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1" y="719329"/>
            <a:ext cx="12192000" cy="5769552"/>
          </a:xfrm>
          <a:solidFill>
            <a:schemeClr val="bg1">
              <a:lumMod val="95000"/>
            </a:schemeClr>
          </a:solidFill>
        </p:spPr>
        <p:txBody>
          <a:bodyPr anchor="ctr" anchorCtr="0"/>
          <a:lstStyle>
            <a:lvl1pPr marL="0" indent="0" algn="ctr">
              <a:buNone/>
              <a:defRPr/>
            </a:lvl1pPr>
          </a:lstStyle>
          <a:p>
            <a:endParaRPr lang="sv-SE"/>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8" name="Platshållare för text 7">
            <a:extLst>
              <a:ext uri="{FF2B5EF4-FFF2-40B4-BE49-F238E27FC236}">
                <a16:creationId xmlns:a16="http://schemas.microsoft.com/office/drawing/2014/main" id="{0516C880-1882-4B5F-A2B0-3C1672C8347A}"/>
              </a:ext>
            </a:extLst>
          </p:cNvPr>
          <p:cNvSpPr>
            <a:spLocks noGrp="1"/>
          </p:cNvSpPr>
          <p:nvPr>
            <p:ph type="body" sz="quarter" idx="14"/>
          </p:nvPr>
        </p:nvSpPr>
        <p:spPr>
          <a:xfrm>
            <a:off x="209120" y="2659016"/>
            <a:ext cx="5462910" cy="1889696"/>
          </a:xfrm>
          <a:solidFill>
            <a:schemeClr val="bg1"/>
          </a:solidFill>
        </p:spPr>
        <p:txBody>
          <a:bodyPr lIns="360000" tIns="360000" rIns="360000" bIns="360000"/>
          <a:lstStyle>
            <a:lvl1pPr marL="0" indent="0" algn="ctr">
              <a:spcBef>
                <a:spcPts val="0"/>
              </a:spcBef>
              <a:buFont typeface="Arial" panose="020B0604020202020204" pitchFamily="34" charset="0"/>
              <a:buNone/>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9">
            <a:extLst>
              <a:ext uri="{FF2B5EF4-FFF2-40B4-BE49-F238E27FC236}">
                <a16:creationId xmlns:a16="http://schemas.microsoft.com/office/drawing/2014/main" id="{1ADBF081-2F6E-4996-BCB4-F730B9BAA5A3}"/>
              </a:ext>
            </a:extLst>
          </p:cNvPr>
          <p:cNvSpPr>
            <a:spLocks noGrp="1"/>
          </p:cNvSpPr>
          <p:nvPr>
            <p:ph type="body" sz="quarter" idx="15" hasCustomPrompt="1"/>
          </p:nvPr>
        </p:nvSpPr>
        <p:spPr>
          <a:xfrm>
            <a:off x="209120" y="945278"/>
            <a:ext cx="5462910" cy="1712912"/>
          </a:xfrm>
          <a:solidFill>
            <a:schemeClr val="bg1"/>
          </a:solidFill>
        </p:spPr>
        <p:txBody>
          <a:bodyPr lIns="360000" tIns="360000" rIns="720000" bIns="108000" anchor="b" anchorCtr="0"/>
          <a:lstStyle>
            <a:lvl1pPr marL="0" indent="0" algn="ctr">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för att lägga till rubrik</a:t>
            </a:r>
          </a:p>
        </p:txBody>
      </p:sp>
    </p:spTree>
    <p:extLst>
      <p:ext uri="{BB962C8B-B14F-4D97-AF65-F5344CB8AC3E}">
        <p14:creationId xmlns:p14="http://schemas.microsoft.com/office/powerpoint/2010/main" val="2794709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2853202" y="720000"/>
            <a:ext cx="6497053" cy="1106349"/>
          </a:xfrm>
        </p:spPr>
        <p:txBody>
          <a:bodyPr/>
          <a:lstStyle>
            <a:lvl1pPr algn="ctr">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792000" y="2160000"/>
            <a:ext cx="3420000" cy="2124433"/>
          </a:xfrm>
          <a:solidFill>
            <a:schemeClr val="bg1">
              <a:lumMod val="95000"/>
            </a:schemeClr>
          </a:solidFill>
        </p:spPr>
        <p:txBody>
          <a:bodyPr anchor="ctr" anchorCtr="0"/>
          <a:lstStyle>
            <a:lvl1pPr marL="0" indent="0" algn="ctr">
              <a:buNone/>
              <a:defRPr/>
            </a:lvl1pPr>
          </a:lstStyle>
          <a:p>
            <a:endParaRPr lang="sv-SE" dirty="0"/>
          </a:p>
        </p:txBody>
      </p:sp>
      <p:sp>
        <p:nvSpPr>
          <p:cNvPr id="9" name="Platshållare för bild 8">
            <a:extLst>
              <a:ext uri="{FF2B5EF4-FFF2-40B4-BE49-F238E27FC236}">
                <a16:creationId xmlns:a16="http://schemas.microsoft.com/office/drawing/2014/main" id="{FDB5549E-911C-40D5-AA2D-1CB9026B8BB6}"/>
              </a:ext>
            </a:extLst>
          </p:cNvPr>
          <p:cNvSpPr>
            <a:spLocks noGrp="1"/>
          </p:cNvSpPr>
          <p:nvPr>
            <p:ph type="pic" sz="quarter" idx="14"/>
          </p:nvPr>
        </p:nvSpPr>
        <p:spPr>
          <a:xfrm>
            <a:off x="4399932" y="2160000"/>
            <a:ext cx="3420000" cy="2124000"/>
          </a:xfrm>
          <a:solidFill>
            <a:schemeClr val="bg1">
              <a:lumMod val="95000"/>
            </a:schemeClr>
          </a:solidFill>
        </p:spPr>
        <p:txBody>
          <a:bodyPr anchor="ctr" anchorCtr="0"/>
          <a:lstStyle>
            <a:lvl1pPr marL="0" indent="0" algn="ctr">
              <a:buNone/>
              <a:defRPr/>
            </a:lvl1pPr>
          </a:lstStyle>
          <a:p>
            <a:endParaRPr lang="sv-SE" dirty="0"/>
          </a:p>
        </p:txBody>
      </p:sp>
      <p:sp>
        <p:nvSpPr>
          <p:cNvPr id="11" name="Platshållare för bild 10">
            <a:extLst>
              <a:ext uri="{FF2B5EF4-FFF2-40B4-BE49-F238E27FC236}">
                <a16:creationId xmlns:a16="http://schemas.microsoft.com/office/drawing/2014/main" id="{EFE95B8C-BFA4-4E56-8B4C-961B888BF52F}"/>
              </a:ext>
            </a:extLst>
          </p:cNvPr>
          <p:cNvSpPr>
            <a:spLocks noGrp="1"/>
          </p:cNvSpPr>
          <p:nvPr>
            <p:ph type="pic" sz="quarter" idx="15"/>
          </p:nvPr>
        </p:nvSpPr>
        <p:spPr>
          <a:xfrm>
            <a:off x="8007863" y="2160000"/>
            <a:ext cx="3420000" cy="2124000"/>
          </a:xfrm>
          <a:solidFill>
            <a:schemeClr val="bg1">
              <a:lumMod val="95000"/>
            </a:schemeClr>
          </a:solidFill>
        </p:spPr>
        <p:txBody>
          <a:bodyPr anchor="ctr" anchorCtr="0"/>
          <a:lstStyle>
            <a:lvl1pPr marL="0" indent="0" algn="ctr">
              <a:buNone/>
              <a:defRPr/>
            </a:lvl1pPr>
          </a:lstStyle>
          <a:p>
            <a:endParaRPr lang="sv-SE"/>
          </a:p>
        </p:txBody>
      </p:sp>
      <p:sp>
        <p:nvSpPr>
          <p:cNvPr id="14" name="Platshållare för text 13">
            <a:extLst>
              <a:ext uri="{FF2B5EF4-FFF2-40B4-BE49-F238E27FC236}">
                <a16:creationId xmlns:a16="http://schemas.microsoft.com/office/drawing/2014/main" id="{4B407E84-2C6D-443F-A039-F76B7E9F109C}"/>
              </a:ext>
            </a:extLst>
          </p:cNvPr>
          <p:cNvSpPr>
            <a:spLocks noGrp="1"/>
          </p:cNvSpPr>
          <p:nvPr>
            <p:ph type="body" sz="quarter" idx="16" hasCustomPrompt="1"/>
          </p:nvPr>
        </p:nvSpPr>
        <p:spPr>
          <a:xfrm>
            <a:off x="792000" y="4647088"/>
            <a:ext cx="3420000" cy="317500"/>
          </a:xfrm>
        </p:spPr>
        <p:txBody>
          <a:bodyPr/>
          <a:lstStyle>
            <a:lvl1pPr marL="0" indent="0" algn="ctr">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16" name="Platshållare för text 15">
            <a:extLst>
              <a:ext uri="{FF2B5EF4-FFF2-40B4-BE49-F238E27FC236}">
                <a16:creationId xmlns:a16="http://schemas.microsoft.com/office/drawing/2014/main" id="{29413DB7-0EAA-4971-B16B-339199730B92}"/>
              </a:ext>
            </a:extLst>
          </p:cNvPr>
          <p:cNvSpPr>
            <a:spLocks noGrp="1"/>
          </p:cNvSpPr>
          <p:nvPr>
            <p:ph type="body" sz="quarter" idx="17" hasCustomPrompt="1"/>
          </p:nvPr>
        </p:nvSpPr>
        <p:spPr>
          <a:xfrm>
            <a:off x="4399932" y="4647088"/>
            <a:ext cx="3420000" cy="317500"/>
          </a:xfrm>
        </p:spPr>
        <p:txBody>
          <a:bodyPr/>
          <a:lstStyle>
            <a:lvl1pPr marL="0" indent="0" algn="ctr">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18" name="Platshållare för text 17">
            <a:extLst>
              <a:ext uri="{FF2B5EF4-FFF2-40B4-BE49-F238E27FC236}">
                <a16:creationId xmlns:a16="http://schemas.microsoft.com/office/drawing/2014/main" id="{AD369791-0D5A-4892-A138-77E738E1AE38}"/>
              </a:ext>
            </a:extLst>
          </p:cNvPr>
          <p:cNvSpPr>
            <a:spLocks noGrp="1"/>
          </p:cNvSpPr>
          <p:nvPr>
            <p:ph type="body" sz="quarter" idx="18" hasCustomPrompt="1"/>
          </p:nvPr>
        </p:nvSpPr>
        <p:spPr>
          <a:xfrm>
            <a:off x="8007863" y="4647088"/>
            <a:ext cx="3420000" cy="317500"/>
          </a:xfrm>
        </p:spPr>
        <p:txBody>
          <a:bodyPr/>
          <a:lstStyle>
            <a:lvl1pPr marL="0" indent="0" algn="ctr">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20" name="Platshållare för text 19">
            <a:extLst>
              <a:ext uri="{FF2B5EF4-FFF2-40B4-BE49-F238E27FC236}">
                <a16:creationId xmlns:a16="http://schemas.microsoft.com/office/drawing/2014/main" id="{F389766A-092F-4EC3-8773-245761055ADD}"/>
              </a:ext>
            </a:extLst>
          </p:cNvPr>
          <p:cNvSpPr>
            <a:spLocks noGrp="1"/>
          </p:cNvSpPr>
          <p:nvPr>
            <p:ph type="body" sz="quarter" idx="19" hasCustomPrompt="1"/>
          </p:nvPr>
        </p:nvSpPr>
        <p:spPr>
          <a:xfrm>
            <a:off x="792162" y="4991650"/>
            <a:ext cx="3420000" cy="1080000"/>
          </a:xfrm>
        </p:spPr>
        <p:txBody>
          <a:bodyPr/>
          <a:lstStyle>
            <a:lvl1pPr marL="0" indent="0" algn="ctr">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22" name="Platshållare för text 21">
            <a:extLst>
              <a:ext uri="{FF2B5EF4-FFF2-40B4-BE49-F238E27FC236}">
                <a16:creationId xmlns:a16="http://schemas.microsoft.com/office/drawing/2014/main" id="{ACCC21D6-4654-42B6-A755-367BDDB0F39A}"/>
              </a:ext>
            </a:extLst>
          </p:cNvPr>
          <p:cNvSpPr>
            <a:spLocks noGrp="1"/>
          </p:cNvSpPr>
          <p:nvPr>
            <p:ph type="body" sz="quarter" idx="20" hasCustomPrompt="1"/>
          </p:nvPr>
        </p:nvSpPr>
        <p:spPr>
          <a:xfrm>
            <a:off x="4399932" y="4991650"/>
            <a:ext cx="3420000" cy="1080000"/>
          </a:xfrm>
        </p:spPr>
        <p:txBody>
          <a:bodyPr/>
          <a:lstStyle>
            <a:lvl1pPr marL="0" indent="0" algn="ctr">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24" name="Platshållare för text 23">
            <a:extLst>
              <a:ext uri="{FF2B5EF4-FFF2-40B4-BE49-F238E27FC236}">
                <a16:creationId xmlns:a16="http://schemas.microsoft.com/office/drawing/2014/main" id="{2DB2BE86-FAF4-4BB3-A8C7-EB8C3273363C}"/>
              </a:ext>
            </a:extLst>
          </p:cNvPr>
          <p:cNvSpPr>
            <a:spLocks noGrp="1"/>
          </p:cNvSpPr>
          <p:nvPr>
            <p:ph type="body" sz="quarter" idx="21" hasCustomPrompt="1"/>
          </p:nvPr>
        </p:nvSpPr>
        <p:spPr>
          <a:xfrm>
            <a:off x="8007349" y="4991650"/>
            <a:ext cx="3420000" cy="1080000"/>
          </a:xfrm>
        </p:spPr>
        <p:txBody>
          <a:bodyPr/>
          <a:lstStyle>
            <a:lvl1pPr marL="0" indent="0" algn="ctr">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Tree>
    <p:extLst>
      <p:ext uri="{BB962C8B-B14F-4D97-AF65-F5344CB8AC3E}">
        <p14:creationId xmlns:p14="http://schemas.microsoft.com/office/powerpoint/2010/main" val="208402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runda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1017527" y="1818785"/>
            <a:ext cx="5040000" cy="1106349"/>
          </a:xfrm>
        </p:spPr>
        <p:txBody>
          <a:bodyPr/>
          <a:lstStyle>
            <a:lvl1pPr algn="l">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6720804" y="572912"/>
            <a:ext cx="1800000" cy="1800000"/>
          </a:xfrm>
          <a:prstGeom prst="ellipse">
            <a:avLst/>
          </a:prstGeom>
          <a:solidFill>
            <a:schemeClr val="bg1">
              <a:lumMod val="95000"/>
            </a:schemeClr>
          </a:solidFill>
        </p:spPr>
        <p:txBody>
          <a:bodyPr anchor="ctr" anchorCtr="0"/>
          <a:lstStyle>
            <a:lvl1pPr marL="0" indent="0" algn="ctr">
              <a:buNone/>
              <a:defRPr/>
            </a:lvl1pPr>
          </a:lstStyle>
          <a:p>
            <a:endParaRPr lang="sv-SE" dirty="0"/>
          </a:p>
        </p:txBody>
      </p:sp>
      <p:sp>
        <p:nvSpPr>
          <p:cNvPr id="9" name="Platshållare för bild 8">
            <a:extLst>
              <a:ext uri="{FF2B5EF4-FFF2-40B4-BE49-F238E27FC236}">
                <a16:creationId xmlns:a16="http://schemas.microsoft.com/office/drawing/2014/main" id="{FDB5549E-911C-40D5-AA2D-1CB9026B8BB6}"/>
              </a:ext>
            </a:extLst>
          </p:cNvPr>
          <p:cNvSpPr>
            <a:spLocks noGrp="1"/>
          </p:cNvSpPr>
          <p:nvPr>
            <p:ph type="pic" sz="quarter" idx="14"/>
          </p:nvPr>
        </p:nvSpPr>
        <p:spPr>
          <a:xfrm>
            <a:off x="6709500" y="2566173"/>
            <a:ext cx="1800000" cy="1800000"/>
          </a:xfrm>
          <a:prstGeom prst="ellipse">
            <a:avLst/>
          </a:prstGeom>
          <a:solidFill>
            <a:schemeClr val="bg1">
              <a:lumMod val="95000"/>
            </a:schemeClr>
          </a:solidFill>
        </p:spPr>
        <p:txBody>
          <a:bodyPr anchor="ctr" anchorCtr="0"/>
          <a:lstStyle>
            <a:lvl1pPr marL="0" indent="0" algn="ctr">
              <a:buNone/>
              <a:defRPr/>
            </a:lvl1pPr>
          </a:lstStyle>
          <a:p>
            <a:endParaRPr lang="sv-SE" dirty="0"/>
          </a:p>
        </p:txBody>
      </p:sp>
      <p:sp>
        <p:nvSpPr>
          <p:cNvPr id="11" name="Platshållare för bild 10">
            <a:extLst>
              <a:ext uri="{FF2B5EF4-FFF2-40B4-BE49-F238E27FC236}">
                <a16:creationId xmlns:a16="http://schemas.microsoft.com/office/drawing/2014/main" id="{EFE95B8C-BFA4-4E56-8B4C-961B888BF52F}"/>
              </a:ext>
            </a:extLst>
          </p:cNvPr>
          <p:cNvSpPr>
            <a:spLocks noGrp="1"/>
          </p:cNvSpPr>
          <p:nvPr>
            <p:ph type="pic" sz="quarter" idx="15"/>
          </p:nvPr>
        </p:nvSpPr>
        <p:spPr>
          <a:xfrm>
            <a:off x="6709500" y="4552565"/>
            <a:ext cx="1800000" cy="1800000"/>
          </a:xfrm>
          <a:prstGeom prst="ellipse">
            <a:avLst/>
          </a:prstGeom>
          <a:solidFill>
            <a:schemeClr val="bg1">
              <a:lumMod val="95000"/>
            </a:schemeClr>
          </a:solidFill>
        </p:spPr>
        <p:txBody>
          <a:bodyPr anchor="ctr" anchorCtr="0"/>
          <a:lstStyle>
            <a:lvl1pPr marL="0" indent="0" algn="ctr">
              <a:buNone/>
              <a:defRPr/>
            </a:lvl1pPr>
          </a:lstStyle>
          <a:p>
            <a:endParaRPr lang="sv-SE"/>
          </a:p>
        </p:txBody>
      </p:sp>
      <p:sp>
        <p:nvSpPr>
          <p:cNvPr id="14" name="Platshållare för text 13">
            <a:extLst>
              <a:ext uri="{FF2B5EF4-FFF2-40B4-BE49-F238E27FC236}">
                <a16:creationId xmlns:a16="http://schemas.microsoft.com/office/drawing/2014/main" id="{4B407E84-2C6D-443F-A039-F76B7E9F109C}"/>
              </a:ext>
            </a:extLst>
          </p:cNvPr>
          <p:cNvSpPr>
            <a:spLocks noGrp="1"/>
          </p:cNvSpPr>
          <p:nvPr>
            <p:ph type="body" sz="quarter" idx="16" hasCustomPrompt="1"/>
          </p:nvPr>
        </p:nvSpPr>
        <p:spPr>
          <a:xfrm>
            <a:off x="8646159" y="942334"/>
            <a:ext cx="3420000" cy="317500"/>
          </a:xfrm>
        </p:spPr>
        <p:txBody>
          <a:bodyPr/>
          <a:lstStyle>
            <a:lvl1pPr marL="0" indent="0" algn="l">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16" name="Platshållare för text 15">
            <a:extLst>
              <a:ext uri="{FF2B5EF4-FFF2-40B4-BE49-F238E27FC236}">
                <a16:creationId xmlns:a16="http://schemas.microsoft.com/office/drawing/2014/main" id="{29413DB7-0EAA-4971-B16B-339199730B92}"/>
              </a:ext>
            </a:extLst>
          </p:cNvPr>
          <p:cNvSpPr>
            <a:spLocks noGrp="1"/>
          </p:cNvSpPr>
          <p:nvPr>
            <p:ph type="body" sz="quarter" idx="17" hasCustomPrompt="1"/>
          </p:nvPr>
        </p:nvSpPr>
        <p:spPr>
          <a:xfrm>
            <a:off x="8640750" y="2928800"/>
            <a:ext cx="3420000" cy="317500"/>
          </a:xfrm>
        </p:spPr>
        <p:txBody>
          <a:bodyPr/>
          <a:lstStyle>
            <a:lvl1pPr marL="0" indent="0" algn="l">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18" name="Platshållare för text 17">
            <a:extLst>
              <a:ext uri="{FF2B5EF4-FFF2-40B4-BE49-F238E27FC236}">
                <a16:creationId xmlns:a16="http://schemas.microsoft.com/office/drawing/2014/main" id="{AD369791-0D5A-4892-A138-77E738E1AE38}"/>
              </a:ext>
            </a:extLst>
          </p:cNvPr>
          <p:cNvSpPr>
            <a:spLocks noGrp="1"/>
          </p:cNvSpPr>
          <p:nvPr>
            <p:ph type="body" sz="quarter" idx="18" hasCustomPrompt="1"/>
          </p:nvPr>
        </p:nvSpPr>
        <p:spPr>
          <a:xfrm>
            <a:off x="8629446" y="5031104"/>
            <a:ext cx="3420000" cy="317500"/>
          </a:xfrm>
        </p:spPr>
        <p:txBody>
          <a:bodyPr/>
          <a:lstStyle>
            <a:lvl1pPr marL="0" indent="0" algn="l">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20" name="Platshållare för text 19">
            <a:extLst>
              <a:ext uri="{FF2B5EF4-FFF2-40B4-BE49-F238E27FC236}">
                <a16:creationId xmlns:a16="http://schemas.microsoft.com/office/drawing/2014/main" id="{F389766A-092F-4EC3-8773-245761055ADD}"/>
              </a:ext>
            </a:extLst>
          </p:cNvPr>
          <p:cNvSpPr>
            <a:spLocks noGrp="1"/>
          </p:cNvSpPr>
          <p:nvPr>
            <p:ph type="body" sz="quarter" idx="19" hasCustomPrompt="1"/>
          </p:nvPr>
        </p:nvSpPr>
        <p:spPr>
          <a:xfrm>
            <a:off x="8646321" y="1286896"/>
            <a:ext cx="3420000" cy="792000"/>
          </a:xfrm>
        </p:spPr>
        <p:txBody>
          <a:bodyPr/>
          <a:lstStyle>
            <a:lvl1pPr marL="0" indent="0" algn="l">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22" name="Platshållare för text 21">
            <a:extLst>
              <a:ext uri="{FF2B5EF4-FFF2-40B4-BE49-F238E27FC236}">
                <a16:creationId xmlns:a16="http://schemas.microsoft.com/office/drawing/2014/main" id="{ACCC21D6-4654-42B6-A755-367BDDB0F39A}"/>
              </a:ext>
            </a:extLst>
          </p:cNvPr>
          <p:cNvSpPr>
            <a:spLocks noGrp="1"/>
          </p:cNvSpPr>
          <p:nvPr>
            <p:ph type="body" sz="quarter" idx="20" hasCustomPrompt="1"/>
          </p:nvPr>
        </p:nvSpPr>
        <p:spPr>
          <a:xfrm>
            <a:off x="8640750" y="3273362"/>
            <a:ext cx="3420000" cy="792000"/>
          </a:xfrm>
        </p:spPr>
        <p:txBody>
          <a:bodyPr/>
          <a:lstStyle>
            <a:lvl1pPr marL="0" indent="0" algn="l">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24" name="Platshållare för text 23">
            <a:extLst>
              <a:ext uri="{FF2B5EF4-FFF2-40B4-BE49-F238E27FC236}">
                <a16:creationId xmlns:a16="http://schemas.microsoft.com/office/drawing/2014/main" id="{2DB2BE86-FAF4-4BB3-A8C7-EB8C3273363C}"/>
              </a:ext>
            </a:extLst>
          </p:cNvPr>
          <p:cNvSpPr>
            <a:spLocks noGrp="1"/>
          </p:cNvSpPr>
          <p:nvPr>
            <p:ph type="body" sz="quarter" idx="21" hasCustomPrompt="1"/>
          </p:nvPr>
        </p:nvSpPr>
        <p:spPr>
          <a:xfrm>
            <a:off x="8628932" y="5375666"/>
            <a:ext cx="3420000" cy="792000"/>
          </a:xfrm>
        </p:spPr>
        <p:txBody>
          <a:bodyPr/>
          <a:lstStyle>
            <a:lvl1pPr marL="0" indent="0" algn="l">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10" name="Platshållare för text 9">
            <a:extLst>
              <a:ext uri="{FF2B5EF4-FFF2-40B4-BE49-F238E27FC236}">
                <a16:creationId xmlns:a16="http://schemas.microsoft.com/office/drawing/2014/main" id="{2E25735A-ECCA-4207-BE8A-A559AD21BA3A}"/>
              </a:ext>
            </a:extLst>
          </p:cNvPr>
          <p:cNvSpPr>
            <a:spLocks noGrp="1"/>
          </p:cNvSpPr>
          <p:nvPr>
            <p:ph type="body" sz="quarter" idx="22" hasCustomPrompt="1"/>
          </p:nvPr>
        </p:nvSpPr>
        <p:spPr>
          <a:xfrm>
            <a:off x="1017527" y="3246438"/>
            <a:ext cx="5040000" cy="1401762"/>
          </a:xfrm>
        </p:spPr>
        <p:txBody>
          <a:bodyPr/>
          <a:lstStyle>
            <a:lvl1pPr marL="0" indent="0">
              <a:buNone/>
              <a:defRPr/>
            </a:lvl1pPr>
          </a:lstStyle>
          <a:p>
            <a:pPr lvl="0"/>
            <a:r>
              <a:rPr lang="sv-SE" dirty="0"/>
              <a:t>Klicka och skriv text</a:t>
            </a:r>
          </a:p>
        </p:txBody>
      </p:sp>
    </p:spTree>
    <p:extLst>
      <p:ext uri="{BB962C8B-B14F-4D97-AF65-F5344CB8AC3E}">
        <p14:creationId xmlns:p14="http://schemas.microsoft.com/office/powerpoint/2010/main" val="980791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1" y="719329"/>
            <a:ext cx="12192000" cy="5769552"/>
          </a:xfrm>
          <a:solidFill>
            <a:schemeClr val="bg1">
              <a:lumMod val="95000"/>
            </a:schemeClr>
          </a:solidFill>
        </p:spPr>
        <p:txBody>
          <a:bodyPr anchor="ctr" anchorCtr="0"/>
          <a:lstStyle>
            <a:lvl1pPr marL="0" indent="0" algn="ctr">
              <a:buNone/>
              <a:defRPr/>
            </a:lvl1pPr>
          </a:lstStyle>
          <a:p>
            <a:endParaRPr lang="sv-SE"/>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Tree>
    <p:extLst>
      <p:ext uri="{BB962C8B-B14F-4D97-AF65-F5344CB8AC3E}">
        <p14:creationId xmlns:p14="http://schemas.microsoft.com/office/powerpoint/2010/main" val="3019251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3006732-DC3B-4BE5-BB0A-4AD1B31A7804}"/>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4" name="Platshållare för sidfot 3">
            <a:extLst>
              <a:ext uri="{FF2B5EF4-FFF2-40B4-BE49-F238E27FC236}">
                <a16:creationId xmlns:a16="http://schemas.microsoft.com/office/drawing/2014/main" id="{BD8E87F9-58B8-4CBB-B70F-5DE0EDBDF6A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358866-2554-435B-B005-75867E637C5C}"/>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2" name="Rubrik 1">
            <a:extLst>
              <a:ext uri="{FF2B5EF4-FFF2-40B4-BE49-F238E27FC236}">
                <a16:creationId xmlns:a16="http://schemas.microsoft.com/office/drawing/2014/main" id="{AE80D946-8F49-463A-83B6-177E5AE75BB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032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B6D4BF-2C0A-4801-8FA4-E11F2C7E042C}"/>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3" name="Platshållare för sidfot 2">
            <a:extLst>
              <a:ext uri="{FF2B5EF4-FFF2-40B4-BE49-F238E27FC236}">
                <a16:creationId xmlns:a16="http://schemas.microsoft.com/office/drawing/2014/main" id="{73618167-4B80-4A5E-962F-52C618FFFC4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0D23AA7-E8EA-451E-93BF-9B38A5419639}"/>
              </a:ext>
            </a:extLst>
          </p:cNvPr>
          <p:cNvSpPr>
            <a:spLocks noGrp="1"/>
          </p:cNvSpPr>
          <p:nvPr>
            <p:ph type="sldNum" sz="quarter" idx="12"/>
          </p:nvPr>
        </p:nvSpPr>
        <p:spPr/>
        <p:txBody>
          <a:bodyPr/>
          <a:lstStyle/>
          <a:p>
            <a:fld id="{89E0AFE5-79F6-49D5-9B3D-746492EA2A9B}" type="slidenum">
              <a:rPr lang="sv-SE" smtClean="0"/>
              <a:t>‹#›</a:t>
            </a:fld>
            <a:endParaRPr lang="sv-SE"/>
          </a:p>
        </p:txBody>
      </p:sp>
    </p:spTree>
    <p:extLst>
      <p:ext uri="{BB962C8B-B14F-4D97-AF65-F5344CB8AC3E}">
        <p14:creationId xmlns:p14="http://schemas.microsoft.com/office/powerpoint/2010/main" val="2241926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cksida">
    <p:spTree>
      <p:nvGrpSpPr>
        <p:cNvPr id="1" name=""/>
        <p:cNvGrpSpPr/>
        <p:nvPr/>
      </p:nvGrpSpPr>
      <p:grpSpPr>
        <a:xfrm>
          <a:off x="0" y="0"/>
          <a:ext cx="0" cy="0"/>
          <a:chOff x="0" y="0"/>
          <a:chExt cx="0" cy="0"/>
        </a:xfrm>
      </p:grpSpPr>
      <p:pic>
        <p:nvPicPr>
          <p:cNvPr id="13" name="Bildobjekt 12" descr="En bild som visar text, karta&#10;&#10;Automatiskt genererad beskrivning">
            <a:extLst>
              <a:ext uri="{FF2B5EF4-FFF2-40B4-BE49-F238E27FC236}">
                <a16:creationId xmlns:a16="http://schemas.microsoft.com/office/drawing/2014/main" id="{56088C45-9E25-4109-BF3F-09AEE382B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652518" y="168960"/>
            <a:ext cx="4056360" cy="1106349"/>
          </a:xfrm>
        </p:spPr>
        <p:txBody>
          <a:bodyPr/>
          <a:lstStyle>
            <a:lvl1pPr algn="ctr">
              <a:defRPr sz="6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a:xfrm>
            <a:off x="652518" y="1368680"/>
            <a:ext cx="4056360" cy="3914202"/>
          </a:xfrm>
        </p:spPr>
        <p:txBody>
          <a:bodyPr/>
          <a:lstStyle>
            <a:lvl1pPr marL="0" indent="0" algn="ctr">
              <a:spcBef>
                <a:spcPts val="0"/>
              </a:spcBef>
              <a:buNone/>
              <a:defRPr/>
            </a:lvl1pPr>
            <a:lvl2pPr algn="ctr">
              <a:spcBef>
                <a:spcPts val="0"/>
              </a:spcBef>
              <a:defRPr/>
            </a:lvl2pPr>
            <a:lvl3pPr algn="ctr">
              <a:spcBef>
                <a:spcPts val="0"/>
              </a:spcBef>
              <a:defRPr/>
            </a:lvl3pPr>
            <a:lvl4pPr algn="ctr">
              <a:spcBef>
                <a:spcPts val="0"/>
              </a:spcBef>
              <a:defRPr/>
            </a:lvl4pPr>
            <a:lvl5pPr algn="ctr">
              <a:spcBef>
                <a:spcPts val="0"/>
              </a:spcBef>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Tree>
    <p:extLst>
      <p:ext uri="{BB962C8B-B14F-4D97-AF65-F5344CB8AC3E}">
        <p14:creationId xmlns:p14="http://schemas.microsoft.com/office/powerpoint/2010/main" val="31769359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Slutsida">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B6D4BF-2C0A-4801-8FA4-E11F2C7E042C}"/>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3" name="Platshållare för sidfot 2">
            <a:extLst>
              <a:ext uri="{FF2B5EF4-FFF2-40B4-BE49-F238E27FC236}">
                <a16:creationId xmlns:a16="http://schemas.microsoft.com/office/drawing/2014/main" id="{73618167-4B80-4A5E-962F-52C618FFFC4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0D23AA7-E8EA-451E-93BF-9B38A5419639}"/>
              </a:ext>
            </a:extLst>
          </p:cNvPr>
          <p:cNvSpPr>
            <a:spLocks noGrp="1"/>
          </p:cNvSpPr>
          <p:nvPr>
            <p:ph type="sldNum" sz="quarter" idx="12"/>
          </p:nvPr>
        </p:nvSpPr>
        <p:spPr/>
        <p:txBody>
          <a:bodyPr/>
          <a:lstStyle/>
          <a:p>
            <a:fld id="{89E0AFE5-79F6-49D5-9B3D-746492EA2A9B}" type="slidenum">
              <a:rPr lang="sv-SE" smtClean="0"/>
              <a:t>‹#›</a:t>
            </a:fld>
            <a:endParaRPr lang="sv-SE"/>
          </a:p>
        </p:txBody>
      </p:sp>
      <p:pic>
        <p:nvPicPr>
          <p:cNvPr id="6" name="Bildobjekt 5" descr="En bild som visar ritning, ljus&#10;&#10;Automatiskt genererad beskrivning">
            <a:extLst>
              <a:ext uri="{FF2B5EF4-FFF2-40B4-BE49-F238E27FC236}">
                <a16:creationId xmlns:a16="http://schemas.microsoft.com/office/drawing/2014/main" id="{07CB893E-8737-4223-849D-1CF600933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2182" y="2435042"/>
            <a:ext cx="4657796" cy="1028830"/>
          </a:xfrm>
          <a:prstGeom prst="rect">
            <a:avLst/>
          </a:prstGeom>
        </p:spPr>
      </p:pic>
    </p:spTree>
    <p:extLst>
      <p:ext uri="{BB962C8B-B14F-4D97-AF65-F5344CB8AC3E}">
        <p14:creationId xmlns:p14="http://schemas.microsoft.com/office/powerpoint/2010/main" val="376998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22B02D-FBF1-4F91-BFFD-500BFBDC4941}"/>
              </a:ext>
            </a:extLst>
          </p:cNvPr>
          <p:cNvSpPr>
            <a:spLocks noGrp="1"/>
          </p:cNvSpPr>
          <p:nvPr>
            <p:ph type="ctrTitle"/>
          </p:nvPr>
        </p:nvSpPr>
        <p:spPr>
          <a:xfrm>
            <a:off x="1524000" y="720000"/>
            <a:ext cx="9144000" cy="1866794"/>
          </a:xfrm>
        </p:spPr>
        <p:txBody>
          <a:bodyPr anchor="b"/>
          <a:lstStyle>
            <a:lvl1pPr algn="ctr">
              <a:defRPr sz="5400"/>
            </a:lvl1pPr>
          </a:lstStyle>
          <a:p>
            <a:r>
              <a:rPr lang="sv-SE"/>
              <a:t>Klicka här för att ändra mall för rubrikformat</a:t>
            </a:r>
          </a:p>
        </p:txBody>
      </p:sp>
      <p:sp>
        <p:nvSpPr>
          <p:cNvPr id="3" name="Underrubrik 2">
            <a:extLst>
              <a:ext uri="{FF2B5EF4-FFF2-40B4-BE49-F238E27FC236}">
                <a16:creationId xmlns:a16="http://schemas.microsoft.com/office/drawing/2014/main" id="{D6A4580E-69F6-49A6-ACF7-6BDB317D6EC7}"/>
              </a:ext>
            </a:extLst>
          </p:cNvPr>
          <p:cNvSpPr>
            <a:spLocks noGrp="1"/>
          </p:cNvSpPr>
          <p:nvPr>
            <p:ph type="subTitle" idx="1"/>
          </p:nvPr>
        </p:nvSpPr>
        <p:spPr>
          <a:xfrm>
            <a:off x="1524000" y="2763826"/>
            <a:ext cx="9144000" cy="88002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71D5FF5-9BF4-430A-BC52-C8A34E8D8E75}"/>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3FB1BD7E-A8BA-41FE-B237-C7835DC222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628842-B077-42D5-97F1-FCB3CCBE99A8}"/>
              </a:ext>
            </a:extLst>
          </p:cNvPr>
          <p:cNvSpPr>
            <a:spLocks noGrp="1"/>
          </p:cNvSpPr>
          <p:nvPr>
            <p:ph type="sldNum" sz="quarter" idx="12"/>
          </p:nvPr>
        </p:nvSpPr>
        <p:spPr/>
        <p:txBody>
          <a:bodyPr/>
          <a:lstStyle/>
          <a:p>
            <a:fld id="{89E0AFE5-79F6-49D5-9B3D-746492EA2A9B}" type="slidenum">
              <a:rPr lang="sv-SE" smtClean="0"/>
              <a:t>‹#›</a:t>
            </a:fld>
            <a:endParaRPr lang="sv-SE"/>
          </a:p>
        </p:txBody>
      </p:sp>
      <p:pic>
        <p:nvPicPr>
          <p:cNvPr id="10" name="Bildobjekt 9">
            <a:extLst>
              <a:ext uri="{FF2B5EF4-FFF2-40B4-BE49-F238E27FC236}">
                <a16:creationId xmlns:a16="http://schemas.microsoft.com/office/drawing/2014/main" id="{021B0D1D-C481-49D1-B730-F799389C2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90" y="3102539"/>
            <a:ext cx="4456562" cy="3755461"/>
          </a:xfrm>
          <a:prstGeom prst="rect">
            <a:avLst/>
          </a:prstGeom>
        </p:spPr>
      </p:pic>
    </p:spTree>
    <p:extLst>
      <p:ext uri="{BB962C8B-B14F-4D97-AF65-F5344CB8AC3E}">
        <p14:creationId xmlns:p14="http://schemas.microsoft.com/office/powerpoint/2010/main" val="103492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med illustration">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5719C7B8-C718-4A32-803F-9A421451A5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6875"/>
            <a:ext cx="12192158" cy="6857911"/>
          </a:xfrm>
          <a:prstGeom prst="rect">
            <a:avLst/>
          </a:prstGeom>
        </p:spPr>
      </p:pic>
      <p:sp>
        <p:nvSpPr>
          <p:cNvPr id="2" name="Rubrik 1">
            <a:extLst>
              <a:ext uri="{FF2B5EF4-FFF2-40B4-BE49-F238E27FC236}">
                <a16:creationId xmlns:a16="http://schemas.microsoft.com/office/drawing/2014/main" id="{BC22B02D-FBF1-4F91-BFFD-500BFBDC4941}"/>
              </a:ext>
            </a:extLst>
          </p:cNvPr>
          <p:cNvSpPr>
            <a:spLocks noGrp="1"/>
          </p:cNvSpPr>
          <p:nvPr>
            <p:ph type="ctrTitle"/>
          </p:nvPr>
        </p:nvSpPr>
        <p:spPr>
          <a:xfrm>
            <a:off x="1524000" y="720000"/>
            <a:ext cx="9144000" cy="1868400"/>
          </a:xfrm>
        </p:spPr>
        <p:txBody>
          <a:bodyPr anchor="b"/>
          <a:lstStyle>
            <a:lvl1pPr algn="ctr">
              <a:defRPr sz="5400"/>
            </a:lvl1pPr>
          </a:lstStyle>
          <a:p>
            <a:r>
              <a:rPr lang="sv-SE"/>
              <a:t>Klicka här för att ändra mall för rubrikformat</a:t>
            </a:r>
          </a:p>
        </p:txBody>
      </p:sp>
    </p:spTree>
    <p:extLst>
      <p:ext uri="{BB962C8B-B14F-4D97-AF65-F5344CB8AC3E}">
        <p14:creationId xmlns:p14="http://schemas.microsoft.com/office/powerpoint/2010/main" val="78026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pic>
        <p:nvPicPr>
          <p:cNvPr id="7" name="Bildobjekt 6">
            <a:extLst>
              <a:ext uri="{FF2B5EF4-FFF2-40B4-BE49-F238E27FC236}">
                <a16:creationId xmlns:a16="http://schemas.microsoft.com/office/drawing/2014/main" id="{2F59E63D-B4C7-4A07-B9F2-4B2448E2C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005" y="4421847"/>
            <a:ext cx="2272177" cy="2448000"/>
          </a:xfrm>
          <a:prstGeom prst="rect">
            <a:avLst/>
          </a:prstGeom>
        </p:spPr>
      </p:pic>
    </p:spTree>
    <p:extLst>
      <p:ext uri="{BB962C8B-B14F-4D97-AF65-F5344CB8AC3E}">
        <p14:creationId xmlns:p14="http://schemas.microsoft.com/office/powerpoint/2010/main" val="101460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E40DB09-2641-4257-9361-0A4C81E9A612}"/>
              </a:ext>
            </a:extLst>
          </p:cNvPr>
          <p:cNvSpPr>
            <a:spLocks noGrp="1"/>
          </p:cNvSpPr>
          <p:nvPr>
            <p:ph sz="half" idx="1"/>
          </p:nvPr>
        </p:nvSpPr>
        <p:spPr>
          <a:xfrm>
            <a:off x="1980000" y="2160000"/>
            <a:ext cx="3780000" cy="35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2BF0F6A-6497-432E-9E9F-4EE77D82361F}"/>
              </a:ext>
            </a:extLst>
          </p:cNvPr>
          <p:cNvSpPr>
            <a:spLocks noGrp="1"/>
          </p:cNvSpPr>
          <p:nvPr>
            <p:ph sz="half" idx="2"/>
          </p:nvPr>
        </p:nvSpPr>
        <p:spPr>
          <a:xfrm>
            <a:off x="6431891" y="2160000"/>
            <a:ext cx="3780000" cy="35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635FE75-F621-4953-AF77-33633F8B21DA}"/>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6" name="Platshållare för sidfot 5">
            <a:extLst>
              <a:ext uri="{FF2B5EF4-FFF2-40B4-BE49-F238E27FC236}">
                <a16:creationId xmlns:a16="http://schemas.microsoft.com/office/drawing/2014/main" id="{CA78732D-56E0-43F3-AD1B-85758E03871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00E038-1549-42B4-AFA0-3853863663AC}"/>
              </a:ext>
            </a:extLst>
          </p:cNvPr>
          <p:cNvSpPr>
            <a:spLocks noGrp="1"/>
          </p:cNvSpPr>
          <p:nvPr>
            <p:ph type="sldNum" sz="quarter" idx="12"/>
          </p:nvPr>
        </p:nvSpPr>
        <p:spPr/>
        <p:txBody>
          <a:bodyPr/>
          <a:lstStyle/>
          <a:p>
            <a:fld id="{89E0AFE5-79F6-49D5-9B3D-746492EA2A9B}" type="slidenum">
              <a:rPr lang="sv-SE" smtClean="0"/>
              <a:t>‹#›</a:t>
            </a:fld>
            <a:endParaRPr lang="sv-SE"/>
          </a:p>
        </p:txBody>
      </p:sp>
      <p:pic>
        <p:nvPicPr>
          <p:cNvPr id="8" name="Bildobjekt 7">
            <a:extLst>
              <a:ext uri="{FF2B5EF4-FFF2-40B4-BE49-F238E27FC236}">
                <a16:creationId xmlns:a16="http://schemas.microsoft.com/office/drawing/2014/main" id="{C9C0F896-BB4C-4A45-B8B9-8041B5BB10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005" y="4421847"/>
            <a:ext cx="2272177" cy="2448000"/>
          </a:xfrm>
          <a:prstGeom prst="rect">
            <a:avLst/>
          </a:prstGeom>
        </p:spPr>
      </p:pic>
      <p:sp>
        <p:nvSpPr>
          <p:cNvPr id="10" name="Rubrik 9">
            <a:extLst>
              <a:ext uri="{FF2B5EF4-FFF2-40B4-BE49-F238E27FC236}">
                <a16:creationId xmlns:a16="http://schemas.microsoft.com/office/drawing/2014/main" id="{33F00C7F-C21A-41FD-A565-D61B2D32E5DA}"/>
              </a:ext>
            </a:extLst>
          </p:cNvPr>
          <p:cNvSpPr>
            <a:spLocks noGrp="1"/>
          </p:cNvSpPr>
          <p:nvPr>
            <p:ph type="title"/>
          </p:nvPr>
        </p:nvSpPr>
        <p:spPr/>
        <p:txBody>
          <a:bodyPr/>
          <a:lstStyle>
            <a:lvl1pPr algn="l">
              <a:defRPr/>
            </a:lvl1pPr>
          </a:lstStyle>
          <a:p>
            <a:r>
              <a:rPr lang="sv-SE"/>
              <a:t>Klicka här för att ändra mall för rubrikformat</a:t>
            </a:r>
          </a:p>
        </p:txBody>
      </p:sp>
    </p:spTree>
    <p:extLst>
      <p:ext uri="{BB962C8B-B14F-4D97-AF65-F5344CB8AC3E}">
        <p14:creationId xmlns:p14="http://schemas.microsoft.com/office/powerpoint/2010/main" val="3775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1044000" y="720000"/>
            <a:ext cx="4428000" cy="1106349"/>
          </a:xfrm>
        </p:spPr>
        <p:txBody>
          <a:bodyPr/>
          <a:lstStyle>
            <a:lvl1pPr algn="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a:xfrm>
            <a:off x="1044000" y="2160000"/>
            <a:ext cx="4428000" cy="35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6462677" y="900649"/>
            <a:ext cx="5032637" cy="4787352"/>
          </a:xfrm>
          <a:solidFill>
            <a:schemeClr val="bg1">
              <a:lumMod val="95000"/>
            </a:schemeClr>
          </a:solidFill>
        </p:spPr>
        <p:txBody>
          <a:bodyPr anchor="ctr" anchorCtr="0"/>
          <a:lstStyle>
            <a:lvl1pPr marL="0" indent="0" algn="ctr">
              <a:buNone/>
              <a:defRPr/>
            </a:lvl1pPr>
          </a:lstStyle>
          <a:p>
            <a:endParaRPr lang="sv-SE"/>
          </a:p>
        </p:txBody>
      </p:sp>
    </p:spTree>
    <p:extLst>
      <p:ext uri="{BB962C8B-B14F-4D97-AF65-F5344CB8AC3E}">
        <p14:creationId xmlns:p14="http://schemas.microsoft.com/office/powerpoint/2010/main" val="3064224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höger utfalla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1044000" y="720000"/>
            <a:ext cx="4428000" cy="1106349"/>
          </a:xfrm>
        </p:spPr>
        <p:txBody>
          <a:bodyPr/>
          <a:lstStyle>
            <a:lvl1pPr algn="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a:xfrm>
            <a:off x="1044000" y="2160000"/>
            <a:ext cx="4428000" cy="35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5713413" y="900000"/>
            <a:ext cx="6478587" cy="4788000"/>
          </a:xfrm>
          <a:solidFill>
            <a:schemeClr val="bg1">
              <a:lumMod val="95000"/>
            </a:schemeClr>
          </a:solidFill>
        </p:spPr>
        <p:txBody>
          <a:bodyPr anchor="ctr" anchorCtr="0"/>
          <a:lstStyle>
            <a:lvl1pPr marL="0" indent="0" algn="ctr">
              <a:buNone/>
              <a:defRPr/>
            </a:lvl1pPr>
          </a:lstStyle>
          <a:p>
            <a:endParaRPr lang="sv-SE"/>
          </a:p>
        </p:txBody>
      </p:sp>
    </p:spTree>
    <p:extLst>
      <p:ext uri="{BB962C8B-B14F-4D97-AF65-F5344CB8AC3E}">
        <p14:creationId xmlns:p14="http://schemas.microsoft.com/office/powerpoint/2010/main" val="1833101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ående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1043999" y="720000"/>
            <a:ext cx="4634905" cy="1106349"/>
          </a:xfrm>
        </p:spPr>
        <p:txBody>
          <a:bodyPr/>
          <a:lstStyle>
            <a:lvl1pPr algn="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a:xfrm>
            <a:off x="1043999" y="2160000"/>
            <a:ext cx="4634905" cy="3528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6937065" y="0"/>
            <a:ext cx="5254935" cy="6857999"/>
          </a:xfrm>
          <a:solidFill>
            <a:schemeClr val="bg1">
              <a:lumMod val="95000"/>
            </a:schemeClr>
          </a:solidFill>
        </p:spPr>
        <p:txBody>
          <a:bodyPr anchor="ctr" anchorCtr="0"/>
          <a:lstStyle>
            <a:lvl1pPr marL="0" indent="0" algn="ctr">
              <a:buNone/>
              <a:defRPr/>
            </a:lvl1pPr>
          </a:lstStyle>
          <a:p>
            <a:endParaRPr lang="sv-SE"/>
          </a:p>
        </p:txBody>
      </p:sp>
    </p:spTree>
    <p:extLst>
      <p:ext uri="{BB962C8B-B14F-4D97-AF65-F5344CB8AC3E}">
        <p14:creationId xmlns:p14="http://schemas.microsoft.com/office/powerpoint/2010/main" val="3788039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2853202" y="720000"/>
            <a:ext cx="6497053" cy="1106349"/>
          </a:xfrm>
        </p:spPr>
        <p:txBody>
          <a:bodyPr/>
          <a:lstStyle>
            <a:lvl1pPr algn="ctr">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2025-06-13</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2853203" y="2168525"/>
            <a:ext cx="6497053" cy="3519476"/>
          </a:xfrm>
          <a:solidFill>
            <a:schemeClr val="bg1">
              <a:lumMod val="95000"/>
            </a:schemeClr>
          </a:solidFill>
        </p:spPr>
        <p:txBody>
          <a:bodyPr anchor="ctr" anchorCtr="0"/>
          <a:lstStyle>
            <a:lvl1pPr marL="0" indent="0" algn="ctr">
              <a:buNone/>
              <a:defRPr/>
            </a:lvl1pPr>
          </a:lstStyle>
          <a:p>
            <a:endParaRPr lang="sv-SE"/>
          </a:p>
        </p:txBody>
      </p:sp>
    </p:spTree>
    <p:extLst>
      <p:ext uri="{BB962C8B-B14F-4D97-AF65-F5344CB8AC3E}">
        <p14:creationId xmlns:p14="http://schemas.microsoft.com/office/powerpoint/2010/main" val="3545835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7223E0B-73BE-488C-91C3-FF6C3C593FC3}"/>
              </a:ext>
            </a:extLst>
          </p:cNvPr>
          <p:cNvSpPr>
            <a:spLocks noGrp="1"/>
          </p:cNvSpPr>
          <p:nvPr>
            <p:ph type="title"/>
          </p:nvPr>
        </p:nvSpPr>
        <p:spPr>
          <a:xfrm>
            <a:off x="1980000" y="720000"/>
            <a:ext cx="8231891" cy="1106349"/>
          </a:xfrm>
          <a:prstGeom prst="rect">
            <a:avLst/>
          </a:prstGeom>
        </p:spPr>
        <p:txBody>
          <a:bodyPr vert="horz" lIns="0" tIns="0" rIns="0" bIns="0" rtlCol="0" anchor="b"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6634744-BBDC-4095-8961-ADBCBD8A0B21}"/>
              </a:ext>
            </a:extLst>
          </p:cNvPr>
          <p:cNvSpPr>
            <a:spLocks noGrp="1"/>
          </p:cNvSpPr>
          <p:nvPr>
            <p:ph type="body" idx="1"/>
          </p:nvPr>
        </p:nvSpPr>
        <p:spPr>
          <a:xfrm>
            <a:off x="1980000" y="2160000"/>
            <a:ext cx="8231891" cy="35280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4B2FA0-30D3-4A70-9C6D-6BC40630A7C5}"/>
              </a:ext>
            </a:extLst>
          </p:cNvPr>
          <p:cNvSpPr>
            <a:spLocks noGrp="1"/>
          </p:cNvSpPr>
          <p:nvPr>
            <p:ph type="dt" sz="half" idx="2"/>
          </p:nvPr>
        </p:nvSpPr>
        <p:spPr>
          <a:xfrm>
            <a:off x="721322" y="6583226"/>
            <a:ext cx="1004350" cy="180000"/>
          </a:xfrm>
          <a:prstGeom prst="rect">
            <a:avLst/>
          </a:prstGeom>
        </p:spPr>
        <p:txBody>
          <a:bodyPr vert="horz" lIns="0" tIns="0" rIns="0" bIns="0" rtlCol="0" anchor="ctr"/>
          <a:lstStyle>
            <a:lvl1pPr algn="l">
              <a:defRPr sz="800">
                <a:solidFill>
                  <a:schemeClr val="tx1"/>
                </a:solidFill>
              </a:defRPr>
            </a:lvl1pPr>
          </a:lstStyle>
          <a:p>
            <a:fld id="{012E05F2-EC33-4ED2-A9D7-68847839C156}" type="datetimeFigureOut">
              <a:rPr lang="sv-SE" smtClean="0"/>
              <a:pPr/>
              <a:t>2025-06-13</a:t>
            </a:fld>
            <a:endParaRPr lang="sv-SE"/>
          </a:p>
        </p:txBody>
      </p:sp>
      <p:sp>
        <p:nvSpPr>
          <p:cNvPr id="5" name="Platshållare för sidfot 4">
            <a:extLst>
              <a:ext uri="{FF2B5EF4-FFF2-40B4-BE49-F238E27FC236}">
                <a16:creationId xmlns:a16="http://schemas.microsoft.com/office/drawing/2014/main" id="{76E82EBC-347D-498A-84A3-675CBBB9FEEA}"/>
              </a:ext>
            </a:extLst>
          </p:cNvPr>
          <p:cNvSpPr>
            <a:spLocks noGrp="1"/>
          </p:cNvSpPr>
          <p:nvPr>
            <p:ph type="ftr" sz="quarter" idx="3"/>
          </p:nvPr>
        </p:nvSpPr>
        <p:spPr>
          <a:xfrm>
            <a:off x="1980000" y="6583226"/>
            <a:ext cx="4114800" cy="180000"/>
          </a:xfrm>
          <a:prstGeom prst="rect">
            <a:avLst/>
          </a:prstGeom>
        </p:spPr>
        <p:txBody>
          <a:bodyPr vert="horz" lIns="0" tIns="0" rIns="0" bIns="0" rtlCol="0" anchor="ctr"/>
          <a:lstStyle>
            <a:lvl1pPr algn="l">
              <a:defRPr sz="8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0347D104-0BB2-4350-814A-7E35FCE85ABE}"/>
              </a:ext>
            </a:extLst>
          </p:cNvPr>
          <p:cNvSpPr>
            <a:spLocks noGrp="1"/>
          </p:cNvSpPr>
          <p:nvPr>
            <p:ph type="sldNum" sz="quarter" idx="4"/>
          </p:nvPr>
        </p:nvSpPr>
        <p:spPr>
          <a:xfrm>
            <a:off x="209120" y="6583226"/>
            <a:ext cx="251518" cy="180000"/>
          </a:xfrm>
          <a:prstGeom prst="rect">
            <a:avLst/>
          </a:prstGeom>
        </p:spPr>
        <p:txBody>
          <a:bodyPr vert="horz" lIns="0" tIns="0" rIns="0" bIns="0" rtlCol="0" anchor="ctr"/>
          <a:lstStyle>
            <a:lvl1pPr algn="l">
              <a:defRPr sz="800">
                <a:solidFill>
                  <a:schemeClr val="tx1"/>
                </a:solidFill>
              </a:defRPr>
            </a:lvl1pPr>
          </a:lstStyle>
          <a:p>
            <a:fld id="{89E0AFE5-79F6-49D5-9B3D-746492EA2A9B}" type="slidenum">
              <a:rPr lang="sv-SE" smtClean="0"/>
              <a:pPr/>
              <a:t>‹#›</a:t>
            </a:fld>
            <a:endParaRPr lang="sv-SE"/>
          </a:p>
        </p:txBody>
      </p:sp>
      <p:pic>
        <p:nvPicPr>
          <p:cNvPr id="14" name="Bildobjekt 13">
            <a:extLst>
              <a:ext uri="{FF2B5EF4-FFF2-40B4-BE49-F238E27FC236}">
                <a16:creationId xmlns:a16="http://schemas.microsoft.com/office/drawing/2014/main" id="{D6395950-92C5-490F-9D92-CC501D029AA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09120" y="251139"/>
            <a:ext cx="1260000" cy="278505"/>
          </a:xfrm>
          <a:prstGeom prst="rect">
            <a:avLst/>
          </a:prstGeom>
        </p:spPr>
      </p:pic>
    </p:spTree>
    <p:extLst>
      <p:ext uri="{BB962C8B-B14F-4D97-AF65-F5344CB8AC3E}">
        <p14:creationId xmlns:p14="http://schemas.microsoft.com/office/powerpoint/2010/main" val="145969545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 id="2147483652" r:id="rId5"/>
    <p:sldLayoutId id="2147483666" r:id="rId6"/>
    <p:sldLayoutId id="2147483662" r:id="rId7"/>
    <p:sldLayoutId id="2147483665" r:id="rId8"/>
    <p:sldLayoutId id="2147483667" r:id="rId9"/>
    <p:sldLayoutId id="2147483664" r:id="rId10"/>
    <p:sldLayoutId id="2147483668" r:id="rId11"/>
    <p:sldLayoutId id="2147483669" r:id="rId12"/>
    <p:sldLayoutId id="2147483663" r:id="rId13"/>
    <p:sldLayoutId id="2147483654" r:id="rId14"/>
    <p:sldLayoutId id="2147483655" r:id="rId15"/>
    <p:sldLayoutId id="2147483670" r:id="rId16"/>
    <p:sldLayoutId id="2147483671" r:id="rId17"/>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5000"/>
        </a:lnSpc>
        <a:spcBef>
          <a:spcPts val="12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mailto:londirekt@osteraker.s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49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D2B0C4-799A-9857-8075-E65FFE0DA21F}"/>
              </a:ext>
            </a:extLst>
          </p:cNvPr>
          <p:cNvSpPr>
            <a:spLocks noGrp="1"/>
          </p:cNvSpPr>
          <p:nvPr>
            <p:ph type="title"/>
          </p:nvPr>
        </p:nvSpPr>
        <p:spPr/>
        <p:txBody>
          <a:bodyPr/>
          <a:lstStyle/>
          <a:p>
            <a:r>
              <a:rPr lang="sv-SE" dirty="0"/>
              <a:t>Allmän info från Lön</a:t>
            </a:r>
          </a:p>
        </p:txBody>
      </p:sp>
      <p:sp>
        <p:nvSpPr>
          <p:cNvPr id="3" name="Platshållare för innehåll 2">
            <a:extLst>
              <a:ext uri="{FF2B5EF4-FFF2-40B4-BE49-F238E27FC236}">
                <a16:creationId xmlns:a16="http://schemas.microsoft.com/office/drawing/2014/main" id="{D9C099C9-C171-509B-ECEA-7376D09B711D}"/>
              </a:ext>
            </a:extLst>
          </p:cNvPr>
          <p:cNvSpPr>
            <a:spLocks noGrp="1"/>
          </p:cNvSpPr>
          <p:nvPr>
            <p:ph idx="1"/>
          </p:nvPr>
        </p:nvSpPr>
        <p:spPr/>
        <p:txBody>
          <a:bodyPr/>
          <a:lstStyle/>
          <a:p>
            <a:r>
              <a:rPr lang="sv-SE" dirty="0"/>
              <a:t>Löneutbetalning den 27:e varje månad, om det infaller på en helg så utbetalas det dagen innan helgen. Lönen betalas ut månaden efter arbete, dvs arbetade timmar i juni betalas ut i juli osv.</a:t>
            </a:r>
          </a:p>
          <a:p>
            <a:r>
              <a:rPr lang="sv-SE" dirty="0"/>
              <a:t>För att få din lön utbetald behöver du själv registrera dina timmar i Löneportalen (instruktion kommer längre fram i presentationen). Timmarna behöver vara registrerade och attesterade av handledare senast den </a:t>
            </a:r>
            <a:r>
              <a:rPr lang="sv-SE" b="1" u="sng" dirty="0"/>
              <a:t>10:e</a:t>
            </a:r>
            <a:r>
              <a:rPr lang="sv-SE" dirty="0"/>
              <a:t> (månaden efter arbete) för att få det utbetalt i tid.</a:t>
            </a:r>
          </a:p>
          <a:p>
            <a:r>
              <a:rPr lang="sv-SE" dirty="0"/>
              <a:t>Du behöver själv registrera ditt bankkonto hos Swedbank, annars betalas lönen ut via kontantavi. Är du under 18 år måste du och din vårdnadshavare tillsammans ta kontakt med Swedbank för att registrera kontot.</a:t>
            </a:r>
          </a:p>
        </p:txBody>
      </p:sp>
    </p:spTree>
    <p:extLst>
      <p:ext uri="{BB962C8B-B14F-4D97-AF65-F5344CB8AC3E}">
        <p14:creationId xmlns:p14="http://schemas.microsoft.com/office/powerpoint/2010/main" val="281341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3CAA62-7DD0-0879-634B-CFA809CE72D7}"/>
              </a:ext>
            </a:extLst>
          </p:cNvPr>
          <p:cNvSpPr>
            <a:spLocks noGrp="1"/>
          </p:cNvSpPr>
          <p:nvPr>
            <p:ph type="title"/>
          </p:nvPr>
        </p:nvSpPr>
        <p:spPr/>
        <p:txBody>
          <a:bodyPr/>
          <a:lstStyle/>
          <a:p>
            <a:r>
              <a:rPr lang="sv-SE" dirty="0"/>
              <a:t>Allmän info från Lön</a:t>
            </a:r>
          </a:p>
        </p:txBody>
      </p:sp>
      <p:sp>
        <p:nvSpPr>
          <p:cNvPr id="3" name="Platshållare för innehåll 2">
            <a:extLst>
              <a:ext uri="{FF2B5EF4-FFF2-40B4-BE49-F238E27FC236}">
                <a16:creationId xmlns:a16="http://schemas.microsoft.com/office/drawing/2014/main" id="{B3AD71BB-4286-F544-8EC1-8DA154EB3338}"/>
              </a:ext>
            </a:extLst>
          </p:cNvPr>
          <p:cNvSpPr>
            <a:spLocks noGrp="1"/>
          </p:cNvSpPr>
          <p:nvPr>
            <p:ph idx="1"/>
          </p:nvPr>
        </p:nvSpPr>
        <p:spPr/>
        <p:txBody>
          <a:bodyPr/>
          <a:lstStyle/>
          <a:p>
            <a:r>
              <a:rPr lang="sv-SE" dirty="0"/>
              <a:t>Lönespecifikation skickas hem i pappersform.</a:t>
            </a:r>
          </a:p>
          <a:p>
            <a:r>
              <a:rPr lang="sv-SE" dirty="0"/>
              <a:t>Lämna in blanketten </a:t>
            </a:r>
            <a:r>
              <a:rPr lang="sv-SE" sz="1800" i="1" dirty="0">
                <a:effectLst/>
                <a:ea typeface="Times New Roman" panose="02020603050405020304" pitchFamily="18" charset="0"/>
                <a:cs typeface="Times New Roman" panose="02020603050405020304" pitchFamily="18" charset="0"/>
              </a:rPr>
              <a:t>Intyg för utbetalning av lön utan skatteavdrag </a:t>
            </a:r>
            <a:r>
              <a:rPr lang="sv-SE" sz="1800" dirty="0">
                <a:effectLst/>
                <a:ea typeface="Times New Roman" panose="02020603050405020304" pitchFamily="18" charset="0"/>
                <a:cs typeface="Times New Roman" panose="02020603050405020304" pitchFamily="18" charset="0"/>
              </a:rPr>
              <a:t>(hittas hos Skatteverket) till Lönenheten vid anställningens start. Redan avdragen skatt kan vi på lönekontoret ej korrigera.</a:t>
            </a:r>
          </a:p>
          <a:p>
            <a:r>
              <a:rPr lang="sv-SE" dirty="0">
                <a:cs typeface="Times New Roman" panose="02020603050405020304" pitchFamily="18" charset="0"/>
              </a:rPr>
              <a:t>Har du några frågor eller funderingar? Kontakta oss via mail (</a:t>
            </a:r>
            <a:r>
              <a:rPr lang="sv-SE" dirty="0">
                <a:cs typeface="Times New Roman" panose="02020603050405020304" pitchFamily="18" charset="0"/>
                <a:hlinkClick r:id="rId2"/>
              </a:rPr>
              <a:t>londirekt@osteraker.se</a:t>
            </a:r>
            <a:r>
              <a:rPr lang="sv-SE" dirty="0">
                <a:cs typeface="Times New Roman" panose="02020603050405020304" pitchFamily="18" charset="0"/>
              </a:rPr>
              <a:t>) eller telefon på 08 – 540 810 86, telefonsupporten är öppen mån-fre kl. 9.00 – 11.30.</a:t>
            </a:r>
            <a:endParaRPr lang="sv-SE" dirty="0"/>
          </a:p>
        </p:txBody>
      </p:sp>
    </p:spTree>
    <p:extLst>
      <p:ext uri="{BB962C8B-B14F-4D97-AF65-F5344CB8AC3E}">
        <p14:creationId xmlns:p14="http://schemas.microsoft.com/office/powerpoint/2010/main" val="202167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0925682-F8E1-4E4C-84FE-72852E708026}"/>
              </a:ext>
            </a:extLst>
          </p:cNvPr>
          <p:cNvSpPr>
            <a:spLocks noGrp="1"/>
          </p:cNvSpPr>
          <p:nvPr>
            <p:ph type="title"/>
          </p:nvPr>
        </p:nvSpPr>
        <p:spPr/>
        <p:txBody>
          <a:bodyPr/>
          <a:lstStyle/>
          <a:p>
            <a:r>
              <a:rPr lang="sv-SE" dirty="0"/>
              <a:t>Registrera timmar</a:t>
            </a:r>
          </a:p>
        </p:txBody>
      </p:sp>
      <p:sp>
        <p:nvSpPr>
          <p:cNvPr id="5" name="Platshållare för innehåll 4">
            <a:extLst>
              <a:ext uri="{FF2B5EF4-FFF2-40B4-BE49-F238E27FC236}">
                <a16:creationId xmlns:a16="http://schemas.microsoft.com/office/drawing/2014/main" id="{DAB95089-98FC-4D1C-A2DD-BCEE9796AC03}"/>
              </a:ext>
            </a:extLst>
          </p:cNvPr>
          <p:cNvSpPr>
            <a:spLocks noGrp="1"/>
          </p:cNvSpPr>
          <p:nvPr>
            <p:ph idx="1"/>
          </p:nvPr>
        </p:nvSpPr>
        <p:spPr>
          <a:xfrm>
            <a:off x="1980000" y="2160000"/>
            <a:ext cx="2327305" cy="807789"/>
          </a:xfrm>
        </p:spPr>
        <p:txBody>
          <a:bodyPr/>
          <a:lstStyle/>
          <a:p>
            <a:r>
              <a:rPr lang="sv-SE" dirty="0"/>
              <a:t>Du loggar in på Löneportalen.</a:t>
            </a:r>
          </a:p>
          <a:p>
            <a:r>
              <a:rPr lang="sv-SE" dirty="0"/>
              <a:t>Klickar på </a:t>
            </a:r>
            <a:r>
              <a:rPr lang="sv-SE" i="1" dirty="0"/>
              <a:t>Mina sidor </a:t>
            </a:r>
            <a:r>
              <a:rPr lang="sv-SE" dirty="0"/>
              <a:t>- </a:t>
            </a:r>
            <a:r>
              <a:rPr lang="sv-SE" i="1" dirty="0"/>
              <a:t>Kalender</a:t>
            </a:r>
          </a:p>
        </p:txBody>
      </p:sp>
      <p:pic>
        <p:nvPicPr>
          <p:cNvPr id="8" name="Bildobjekt 7">
            <a:extLst>
              <a:ext uri="{FF2B5EF4-FFF2-40B4-BE49-F238E27FC236}">
                <a16:creationId xmlns:a16="http://schemas.microsoft.com/office/drawing/2014/main" id="{C0408C07-2ABA-7C3D-7CF0-98C7DE4C6D48}"/>
              </a:ext>
            </a:extLst>
          </p:cNvPr>
          <p:cNvPicPr>
            <a:picLocks noChangeAspect="1"/>
          </p:cNvPicPr>
          <p:nvPr/>
        </p:nvPicPr>
        <p:blipFill>
          <a:blip r:embed="rId2"/>
          <a:stretch>
            <a:fillRect/>
          </a:stretch>
        </p:blipFill>
        <p:spPr>
          <a:xfrm>
            <a:off x="6001205" y="1417992"/>
            <a:ext cx="2936318" cy="4022015"/>
          </a:xfrm>
          <a:prstGeom prst="rect">
            <a:avLst/>
          </a:prstGeom>
        </p:spPr>
      </p:pic>
    </p:spTree>
    <p:extLst>
      <p:ext uri="{BB962C8B-B14F-4D97-AF65-F5344CB8AC3E}">
        <p14:creationId xmlns:p14="http://schemas.microsoft.com/office/powerpoint/2010/main" val="231915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C9A6FE7-3A61-5C9B-8424-231E1E77617C}"/>
              </a:ext>
            </a:extLst>
          </p:cNvPr>
          <p:cNvSpPr>
            <a:spLocks noGrp="1"/>
          </p:cNvSpPr>
          <p:nvPr>
            <p:ph idx="1"/>
          </p:nvPr>
        </p:nvSpPr>
        <p:spPr>
          <a:xfrm>
            <a:off x="1960335" y="1579898"/>
            <a:ext cx="8078399" cy="435716"/>
          </a:xfrm>
        </p:spPr>
        <p:txBody>
          <a:bodyPr/>
          <a:lstStyle/>
          <a:p>
            <a:r>
              <a:rPr lang="sv-SE" dirty="0"/>
              <a:t>Du klickar på den dag du önskar registrera på och väljer </a:t>
            </a:r>
            <a:r>
              <a:rPr lang="sv-SE" i="1" dirty="0"/>
              <a:t>Planerad tid</a:t>
            </a:r>
            <a:r>
              <a:rPr lang="sv-SE" dirty="0"/>
              <a:t>.</a:t>
            </a:r>
          </a:p>
        </p:txBody>
      </p:sp>
      <p:pic>
        <p:nvPicPr>
          <p:cNvPr id="5" name="Bildobjekt 4">
            <a:extLst>
              <a:ext uri="{FF2B5EF4-FFF2-40B4-BE49-F238E27FC236}">
                <a16:creationId xmlns:a16="http://schemas.microsoft.com/office/drawing/2014/main" id="{2B4A9448-DC5E-F8CE-48F2-2AEEDC8610BC}"/>
              </a:ext>
            </a:extLst>
          </p:cNvPr>
          <p:cNvPicPr>
            <a:picLocks noChangeAspect="1"/>
          </p:cNvPicPr>
          <p:nvPr/>
        </p:nvPicPr>
        <p:blipFill>
          <a:blip r:embed="rId2"/>
          <a:stretch>
            <a:fillRect/>
          </a:stretch>
        </p:blipFill>
        <p:spPr>
          <a:xfrm>
            <a:off x="1395413" y="2371725"/>
            <a:ext cx="9301452" cy="2092120"/>
          </a:xfrm>
          <a:prstGeom prst="rect">
            <a:avLst/>
          </a:prstGeom>
        </p:spPr>
      </p:pic>
    </p:spTree>
    <p:extLst>
      <p:ext uri="{BB962C8B-B14F-4D97-AF65-F5344CB8AC3E}">
        <p14:creationId xmlns:p14="http://schemas.microsoft.com/office/powerpoint/2010/main" val="200686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50528B4-57D7-6127-E717-EB24B83F966E}"/>
              </a:ext>
            </a:extLst>
          </p:cNvPr>
          <p:cNvSpPr>
            <a:spLocks noGrp="1"/>
          </p:cNvSpPr>
          <p:nvPr>
            <p:ph idx="1"/>
          </p:nvPr>
        </p:nvSpPr>
        <p:spPr>
          <a:xfrm>
            <a:off x="1793187" y="1560232"/>
            <a:ext cx="3663715" cy="2340716"/>
          </a:xfrm>
        </p:spPr>
        <p:txBody>
          <a:bodyPr/>
          <a:lstStyle/>
          <a:p>
            <a:r>
              <a:rPr lang="sv-SE" dirty="0"/>
              <a:t>Kontrollera att du valt rätt dag.</a:t>
            </a:r>
          </a:p>
          <a:p>
            <a:r>
              <a:rPr lang="sv-SE" dirty="0"/>
              <a:t>Fyll i </a:t>
            </a:r>
            <a:r>
              <a:rPr lang="sv-SE" i="1" dirty="0"/>
              <a:t>Starttid</a:t>
            </a:r>
            <a:r>
              <a:rPr lang="sv-SE" dirty="0"/>
              <a:t>, </a:t>
            </a:r>
            <a:r>
              <a:rPr lang="sv-SE" i="1" dirty="0"/>
              <a:t>Sluttid</a:t>
            </a:r>
            <a:r>
              <a:rPr lang="sv-SE" dirty="0"/>
              <a:t> samt eventuellt </a:t>
            </a:r>
            <a:r>
              <a:rPr lang="sv-SE" i="1" dirty="0"/>
              <a:t>Rast</a:t>
            </a:r>
            <a:r>
              <a:rPr lang="sv-SE" dirty="0"/>
              <a:t>.</a:t>
            </a:r>
          </a:p>
          <a:p>
            <a:r>
              <a:rPr lang="sv-SE" dirty="0"/>
              <a:t>Tryck på </a:t>
            </a:r>
            <a:r>
              <a:rPr lang="sv-SE" i="1" dirty="0"/>
              <a:t>Spara</a:t>
            </a:r>
            <a:r>
              <a:rPr lang="sv-SE" dirty="0"/>
              <a:t>.</a:t>
            </a:r>
          </a:p>
        </p:txBody>
      </p:sp>
      <p:pic>
        <p:nvPicPr>
          <p:cNvPr id="4" name="Bildobjekt 3">
            <a:extLst>
              <a:ext uri="{FF2B5EF4-FFF2-40B4-BE49-F238E27FC236}">
                <a16:creationId xmlns:a16="http://schemas.microsoft.com/office/drawing/2014/main" id="{671E8E42-B154-C94E-E702-E49D1FCAB063}"/>
              </a:ext>
            </a:extLst>
          </p:cNvPr>
          <p:cNvPicPr>
            <a:picLocks noChangeAspect="1"/>
          </p:cNvPicPr>
          <p:nvPr/>
        </p:nvPicPr>
        <p:blipFill>
          <a:blip r:embed="rId2"/>
          <a:stretch>
            <a:fillRect/>
          </a:stretch>
        </p:blipFill>
        <p:spPr>
          <a:xfrm>
            <a:off x="5947594" y="1560231"/>
            <a:ext cx="2665464" cy="3752973"/>
          </a:xfrm>
          <a:prstGeom prst="rect">
            <a:avLst/>
          </a:prstGeom>
        </p:spPr>
      </p:pic>
    </p:spTree>
    <p:extLst>
      <p:ext uri="{BB962C8B-B14F-4D97-AF65-F5344CB8AC3E}">
        <p14:creationId xmlns:p14="http://schemas.microsoft.com/office/powerpoint/2010/main" val="122132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B7A13D-49D6-9B10-3F84-39CEB66F704E}"/>
              </a:ext>
            </a:extLst>
          </p:cNvPr>
          <p:cNvSpPr>
            <a:spLocks noGrp="1"/>
          </p:cNvSpPr>
          <p:nvPr>
            <p:ph type="title"/>
          </p:nvPr>
        </p:nvSpPr>
        <p:spPr/>
        <p:txBody>
          <a:bodyPr/>
          <a:lstStyle/>
          <a:p>
            <a:r>
              <a:rPr lang="sv-SE" dirty="0"/>
              <a:t>Om jag blir sjuk?</a:t>
            </a:r>
          </a:p>
        </p:txBody>
      </p:sp>
      <p:sp>
        <p:nvSpPr>
          <p:cNvPr id="3" name="Platshållare för innehåll 2">
            <a:extLst>
              <a:ext uri="{FF2B5EF4-FFF2-40B4-BE49-F238E27FC236}">
                <a16:creationId xmlns:a16="http://schemas.microsoft.com/office/drawing/2014/main" id="{FA518FAE-0746-D9B6-E8C5-5D11FF223B9A}"/>
              </a:ext>
            </a:extLst>
          </p:cNvPr>
          <p:cNvSpPr>
            <a:spLocks noGrp="1"/>
          </p:cNvSpPr>
          <p:nvPr>
            <p:ph idx="1"/>
          </p:nvPr>
        </p:nvSpPr>
        <p:spPr/>
        <p:txBody>
          <a:bodyPr/>
          <a:lstStyle/>
          <a:p>
            <a:r>
              <a:rPr lang="sv-SE" dirty="0"/>
              <a:t>Du registrerar först passet så som du var planerad att arbeta (se tidigare avsnitt).</a:t>
            </a:r>
          </a:p>
          <a:p>
            <a:r>
              <a:rPr lang="sv-SE" dirty="0"/>
              <a:t>Sen behöver du registrera din frånvaro.</a:t>
            </a:r>
          </a:p>
          <a:p>
            <a:r>
              <a:rPr lang="sv-SE" dirty="0"/>
              <a:t>Du trycker på </a:t>
            </a:r>
            <a:r>
              <a:rPr lang="sv-SE" i="1" dirty="0"/>
              <a:t>Mina sidor </a:t>
            </a:r>
            <a:r>
              <a:rPr lang="sv-SE" dirty="0"/>
              <a:t>– </a:t>
            </a:r>
            <a:r>
              <a:rPr lang="sv-SE" i="1" dirty="0"/>
              <a:t>Kalender</a:t>
            </a:r>
            <a:r>
              <a:rPr lang="sv-SE" dirty="0"/>
              <a:t> – väljer vilken dag – tryck på </a:t>
            </a:r>
            <a:r>
              <a:rPr lang="sv-SE" i="1" dirty="0"/>
              <a:t>Frånvaro</a:t>
            </a:r>
          </a:p>
        </p:txBody>
      </p:sp>
      <p:pic>
        <p:nvPicPr>
          <p:cNvPr id="6" name="Bildobjekt 5">
            <a:extLst>
              <a:ext uri="{FF2B5EF4-FFF2-40B4-BE49-F238E27FC236}">
                <a16:creationId xmlns:a16="http://schemas.microsoft.com/office/drawing/2014/main" id="{F3C0AF4C-5BE2-8E0C-B8D9-0135374EC024}"/>
              </a:ext>
            </a:extLst>
          </p:cNvPr>
          <p:cNvPicPr>
            <a:picLocks noChangeAspect="1"/>
          </p:cNvPicPr>
          <p:nvPr/>
        </p:nvPicPr>
        <p:blipFill>
          <a:blip r:embed="rId2"/>
          <a:stretch>
            <a:fillRect/>
          </a:stretch>
        </p:blipFill>
        <p:spPr>
          <a:xfrm>
            <a:off x="1470497" y="3586469"/>
            <a:ext cx="8741394" cy="1988689"/>
          </a:xfrm>
          <a:prstGeom prst="rect">
            <a:avLst/>
          </a:prstGeom>
        </p:spPr>
      </p:pic>
    </p:spTree>
    <p:extLst>
      <p:ext uri="{BB962C8B-B14F-4D97-AF65-F5344CB8AC3E}">
        <p14:creationId xmlns:p14="http://schemas.microsoft.com/office/powerpoint/2010/main" val="157769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6C8A8-7C06-13B9-47E4-74055E863023}"/>
              </a:ext>
            </a:extLst>
          </p:cNvPr>
          <p:cNvSpPr>
            <a:spLocks noGrp="1"/>
          </p:cNvSpPr>
          <p:nvPr>
            <p:ph type="title"/>
          </p:nvPr>
        </p:nvSpPr>
        <p:spPr/>
        <p:txBody>
          <a:bodyPr/>
          <a:lstStyle/>
          <a:p>
            <a:r>
              <a:rPr lang="sv-SE" dirty="0"/>
              <a:t>Sjuk hela passet?</a:t>
            </a:r>
          </a:p>
        </p:txBody>
      </p:sp>
      <p:sp>
        <p:nvSpPr>
          <p:cNvPr id="3" name="Platshållare för innehåll 2">
            <a:extLst>
              <a:ext uri="{FF2B5EF4-FFF2-40B4-BE49-F238E27FC236}">
                <a16:creationId xmlns:a16="http://schemas.microsoft.com/office/drawing/2014/main" id="{0CF7A19F-22B1-1938-FC20-000CC1D3E2F5}"/>
              </a:ext>
            </a:extLst>
          </p:cNvPr>
          <p:cNvSpPr>
            <a:spLocks noGrp="1"/>
          </p:cNvSpPr>
          <p:nvPr>
            <p:ph idx="1"/>
          </p:nvPr>
        </p:nvSpPr>
        <p:spPr>
          <a:xfrm>
            <a:off x="1980000" y="2160000"/>
            <a:ext cx="2985290" cy="1930219"/>
          </a:xfrm>
        </p:spPr>
        <p:txBody>
          <a:bodyPr/>
          <a:lstStyle/>
          <a:p>
            <a:r>
              <a:rPr lang="sv-SE" i="1" dirty="0"/>
              <a:t>Heldag</a:t>
            </a:r>
            <a:r>
              <a:rPr lang="sv-SE" dirty="0"/>
              <a:t> kommer vara förbockat per default.</a:t>
            </a:r>
          </a:p>
          <a:p>
            <a:r>
              <a:rPr lang="sv-SE" dirty="0"/>
              <a:t>Kontrollera datumet.</a:t>
            </a:r>
          </a:p>
          <a:p>
            <a:r>
              <a:rPr lang="sv-SE" dirty="0"/>
              <a:t>Välj </a:t>
            </a:r>
            <a:r>
              <a:rPr lang="sv-SE" i="1" dirty="0"/>
              <a:t>Typ</a:t>
            </a:r>
            <a:r>
              <a:rPr lang="sv-SE" dirty="0"/>
              <a:t> – </a:t>
            </a:r>
            <a:r>
              <a:rPr lang="sv-SE" i="1" dirty="0"/>
              <a:t>Sjuk</a:t>
            </a:r>
          </a:p>
          <a:p>
            <a:r>
              <a:rPr lang="sv-SE" dirty="0"/>
              <a:t>Välj </a:t>
            </a:r>
            <a:r>
              <a:rPr lang="sv-SE" i="1" dirty="0"/>
              <a:t>Rapporteringskod</a:t>
            </a:r>
            <a:r>
              <a:rPr lang="sv-SE" dirty="0"/>
              <a:t> – </a:t>
            </a:r>
            <a:r>
              <a:rPr lang="sv-SE" i="1" dirty="0"/>
              <a:t>Anm</a:t>
            </a:r>
            <a:r>
              <a:rPr lang="sv-SE" dirty="0"/>
              <a:t>. </a:t>
            </a:r>
            <a:r>
              <a:rPr lang="sv-SE" i="1" dirty="0"/>
              <a:t>Sjukfrånvaro</a:t>
            </a:r>
          </a:p>
          <a:p>
            <a:r>
              <a:rPr lang="sv-SE" dirty="0"/>
              <a:t>Tryck på </a:t>
            </a:r>
            <a:r>
              <a:rPr lang="sv-SE" i="1" dirty="0"/>
              <a:t>Spara.</a:t>
            </a:r>
          </a:p>
        </p:txBody>
      </p:sp>
      <p:pic>
        <p:nvPicPr>
          <p:cNvPr id="4" name="Bildobjekt 3">
            <a:extLst>
              <a:ext uri="{FF2B5EF4-FFF2-40B4-BE49-F238E27FC236}">
                <a16:creationId xmlns:a16="http://schemas.microsoft.com/office/drawing/2014/main" id="{7FCF9FFC-CF81-6674-3F3D-C8052B932BBC}"/>
              </a:ext>
            </a:extLst>
          </p:cNvPr>
          <p:cNvPicPr>
            <a:picLocks noChangeAspect="1"/>
          </p:cNvPicPr>
          <p:nvPr/>
        </p:nvPicPr>
        <p:blipFill>
          <a:blip r:embed="rId2"/>
          <a:stretch>
            <a:fillRect/>
          </a:stretch>
        </p:blipFill>
        <p:spPr>
          <a:xfrm>
            <a:off x="5316333" y="1462087"/>
            <a:ext cx="2562225" cy="3933825"/>
          </a:xfrm>
          <a:prstGeom prst="rect">
            <a:avLst/>
          </a:prstGeom>
        </p:spPr>
      </p:pic>
      <p:pic>
        <p:nvPicPr>
          <p:cNvPr id="6" name="Bildobjekt 5">
            <a:extLst>
              <a:ext uri="{FF2B5EF4-FFF2-40B4-BE49-F238E27FC236}">
                <a16:creationId xmlns:a16="http://schemas.microsoft.com/office/drawing/2014/main" id="{CEA150DB-AF8D-3FB8-A875-48DBB917ABC9}"/>
              </a:ext>
            </a:extLst>
          </p:cNvPr>
          <p:cNvPicPr>
            <a:picLocks noChangeAspect="1"/>
          </p:cNvPicPr>
          <p:nvPr/>
        </p:nvPicPr>
        <p:blipFill>
          <a:blip r:embed="rId3"/>
          <a:stretch>
            <a:fillRect/>
          </a:stretch>
        </p:blipFill>
        <p:spPr>
          <a:xfrm>
            <a:off x="7857834" y="1462087"/>
            <a:ext cx="2705100" cy="3476625"/>
          </a:xfrm>
          <a:prstGeom prst="rect">
            <a:avLst/>
          </a:prstGeom>
        </p:spPr>
      </p:pic>
    </p:spTree>
    <p:extLst>
      <p:ext uri="{BB962C8B-B14F-4D97-AF65-F5344CB8AC3E}">
        <p14:creationId xmlns:p14="http://schemas.microsoft.com/office/powerpoint/2010/main" val="13369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3BFDA2-D5BD-E912-117A-4D6295D3A505}"/>
              </a:ext>
            </a:extLst>
          </p:cNvPr>
          <p:cNvSpPr>
            <a:spLocks noGrp="1"/>
          </p:cNvSpPr>
          <p:nvPr>
            <p:ph type="title"/>
          </p:nvPr>
        </p:nvSpPr>
        <p:spPr/>
        <p:txBody>
          <a:bodyPr/>
          <a:lstStyle/>
          <a:p>
            <a:r>
              <a:rPr lang="sv-SE" dirty="0"/>
              <a:t>Sjuk bara en del av passet?</a:t>
            </a:r>
          </a:p>
        </p:txBody>
      </p:sp>
      <p:sp>
        <p:nvSpPr>
          <p:cNvPr id="3" name="Platshållare för innehåll 2">
            <a:extLst>
              <a:ext uri="{FF2B5EF4-FFF2-40B4-BE49-F238E27FC236}">
                <a16:creationId xmlns:a16="http://schemas.microsoft.com/office/drawing/2014/main" id="{CC9EA619-3E6A-6A12-968E-CE8A379A8C55}"/>
              </a:ext>
            </a:extLst>
          </p:cNvPr>
          <p:cNvSpPr>
            <a:spLocks noGrp="1"/>
          </p:cNvSpPr>
          <p:nvPr>
            <p:ph idx="1"/>
          </p:nvPr>
        </p:nvSpPr>
        <p:spPr>
          <a:xfrm>
            <a:off x="1980001" y="2160000"/>
            <a:ext cx="3329418" cy="2244852"/>
          </a:xfrm>
        </p:spPr>
        <p:txBody>
          <a:bodyPr/>
          <a:lstStyle/>
          <a:p>
            <a:r>
              <a:rPr lang="sv-SE" dirty="0"/>
              <a:t>Du bockar i </a:t>
            </a:r>
            <a:r>
              <a:rPr lang="sv-SE" i="1" dirty="0"/>
              <a:t>Del av dag</a:t>
            </a:r>
          </a:p>
          <a:p>
            <a:r>
              <a:rPr lang="sv-SE" dirty="0"/>
              <a:t>Ange tiden du var sjuk och om en rast inföll under den tidsperioden.</a:t>
            </a:r>
          </a:p>
          <a:p>
            <a:r>
              <a:rPr lang="sv-SE" dirty="0"/>
              <a:t>Välj </a:t>
            </a:r>
            <a:r>
              <a:rPr lang="sv-SE" i="1" dirty="0"/>
              <a:t>Typ</a:t>
            </a:r>
            <a:r>
              <a:rPr lang="sv-SE" dirty="0"/>
              <a:t> – </a:t>
            </a:r>
            <a:r>
              <a:rPr lang="sv-SE" i="1" dirty="0"/>
              <a:t>Sjuk</a:t>
            </a:r>
          </a:p>
          <a:p>
            <a:r>
              <a:rPr lang="sv-SE" dirty="0"/>
              <a:t>Välj </a:t>
            </a:r>
            <a:r>
              <a:rPr lang="sv-SE" i="1" dirty="0"/>
              <a:t>Rapporteringskod</a:t>
            </a:r>
            <a:r>
              <a:rPr lang="sv-SE" dirty="0"/>
              <a:t> – </a:t>
            </a:r>
            <a:r>
              <a:rPr lang="sv-SE" i="1" dirty="0"/>
              <a:t>Anm. Sjukfrånvaro (del av dag)</a:t>
            </a:r>
          </a:p>
          <a:p>
            <a:r>
              <a:rPr lang="sv-SE" dirty="0"/>
              <a:t>Tryck på </a:t>
            </a:r>
            <a:r>
              <a:rPr lang="sv-SE" i="1" dirty="0"/>
              <a:t>Spara.</a:t>
            </a:r>
          </a:p>
          <a:p>
            <a:endParaRPr lang="sv-SE" dirty="0"/>
          </a:p>
        </p:txBody>
      </p:sp>
      <p:pic>
        <p:nvPicPr>
          <p:cNvPr id="5" name="Bildobjekt 4">
            <a:extLst>
              <a:ext uri="{FF2B5EF4-FFF2-40B4-BE49-F238E27FC236}">
                <a16:creationId xmlns:a16="http://schemas.microsoft.com/office/drawing/2014/main" id="{27D5D5FF-649D-91FD-83AB-DCB1451C4B44}"/>
              </a:ext>
            </a:extLst>
          </p:cNvPr>
          <p:cNvPicPr>
            <a:picLocks noChangeAspect="1"/>
          </p:cNvPicPr>
          <p:nvPr/>
        </p:nvPicPr>
        <p:blipFill>
          <a:blip r:embed="rId2"/>
          <a:stretch>
            <a:fillRect/>
          </a:stretch>
        </p:blipFill>
        <p:spPr>
          <a:xfrm>
            <a:off x="5309419" y="1912834"/>
            <a:ext cx="4890232" cy="3622727"/>
          </a:xfrm>
          <a:prstGeom prst="rect">
            <a:avLst/>
          </a:prstGeom>
        </p:spPr>
      </p:pic>
    </p:spTree>
    <p:extLst>
      <p:ext uri="{BB962C8B-B14F-4D97-AF65-F5344CB8AC3E}">
        <p14:creationId xmlns:p14="http://schemas.microsoft.com/office/powerpoint/2010/main" val="195887330"/>
      </p:ext>
    </p:extLst>
  </p:cSld>
  <p:clrMapOvr>
    <a:masterClrMapping/>
  </p:clrMapOvr>
</p:sld>
</file>

<file path=ppt/theme/theme1.xml><?xml version="1.0" encoding="utf-8"?>
<a:theme xmlns:a="http://schemas.openxmlformats.org/drawingml/2006/main" name="Österåkers kommun">
  <a:themeElements>
    <a:clrScheme name="Österåkers kommun">
      <a:dk1>
        <a:srgbClr val="000000"/>
      </a:dk1>
      <a:lt1>
        <a:srgbClr val="FFFFFF"/>
      </a:lt1>
      <a:dk2>
        <a:srgbClr val="0091AB"/>
      </a:dk2>
      <a:lt2>
        <a:srgbClr val="FFDE10"/>
      </a:lt2>
      <a:accent1>
        <a:srgbClr val="0060AA"/>
      </a:accent1>
      <a:accent2>
        <a:srgbClr val="0088C9"/>
      </a:accent2>
      <a:accent3>
        <a:srgbClr val="EE7F00"/>
      </a:accent3>
      <a:accent4>
        <a:srgbClr val="7AB51D"/>
      </a:accent4>
      <a:accent5>
        <a:srgbClr val="E412D4"/>
      </a:accent5>
      <a:accent6>
        <a:srgbClr val="C8D400"/>
      </a:accent6>
      <a:hlink>
        <a:srgbClr val="0C0C0C"/>
      </a:hlink>
      <a:folHlink>
        <a:srgbClr val="000000"/>
      </a:folHlink>
    </a:clrScheme>
    <a:fontScheme name="Österåker PowerPoi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Österåker.potx" id="{06249EB6-E2F9-4020-8546-05F4EA118195}" vid="{B699D012-94A0-4FF0-AA41-10DE42C6337C}"/>
    </a:ext>
  </a:extLst>
</a:theme>
</file>

<file path=docProps/app.xml><?xml version="1.0" encoding="utf-8"?>
<Properties xmlns="http://schemas.openxmlformats.org/officeDocument/2006/extended-properties" xmlns:vt="http://schemas.openxmlformats.org/officeDocument/2006/docPropsVTypes">
  <Template/>
  <TotalTime>336</TotalTime>
  <Words>370</Words>
  <Application>Microsoft Office PowerPoint</Application>
  <PresentationFormat>Bredbild</PresentationFormat>
  <Paragraphs>31</Paragraphs>
  <Slides>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Gill Sans MT</vt:lpstr>
      <vt:lpstr>Times New Roman</vt:lpstr>
      <vt:lpstr>Österåkers kommun</vt:lpstr>
      <vt:lpstr>PowerPoint-presentation</vt:lpstr>
      <vt:lpstr>Allmän info från Lön</vt:lpstr>
      <vt:lpstr>Allmän info från Lön</vt:lpstr>
      <vt:lpstr>Registrera timmar</vt:lpstr>
      <vt:lpstr>PowerPoint-presentation</vt:lpstr>
      <vt:lpstr>PowerPoint-presentation</vt:lpstr>
      <vt:lpstr>Om jag blir sjuk?</vt:lpstr>
      <vt:lpstr>Sjuk hela passet?</vt:lpstr>
      <vt:lpstr>Sjuk bara en del av passet?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Caroline Wirhester</dc:creator>
  <cp:lastModifiedBy>Alvina Nellmer</cp:lastModifiedBy>
  <cp:revision>4</cp:revision>
  <dcterms:created xsi:type="dcterms:W3CDTF">2019-11-05T09:39:52Z</dcterms:created>
  <dcterms:modified xsi:type="dcterms:W3CDTF">2025-06-13T14:11:02Z</dcterms:modified>
</cp:coreProperties>
</file>