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63" r:id="rId3"/>
    <p:sldId id="264" r:id="rId4"/>
    <p:sldId id="266" r:id="rId5"/>
    <p:sldId id="269" r:id="rId6"/>
    <p:sldId id="259" r:id="rId7"/>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6" autoAdjust="0"/>
    <p:restoredTop sz="87368" autoAdjust="0"/>
  </p:normalViewPr>
  <p:slideViewPr>
    <p:cSldViewPr snapToGrid="0">
      <p:cViewPr varScale="1">
        <p:scale>
          <a:sx n="56" d="100"/>
          <a:sy n="56" d="100"/>
        </p:scale>
        <p:origin x="916"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E1D507E-3B85-4F5A-A02B-60E9859B7251}" type="datetimeFigureOut">
              <a:rPr lang="sv-SE" smtClean="0"/>
              <a:t>2025-02-19</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843924D-5AA1-4DD9-B867-5F9D9FC27E00}" type="slidenum">
              <a:rPr lang="sv-SE" smtClean="0"/>
              <a:t>‹#›</a:t>
            </a:fld>
            <a:endParaRPr lang="sv-SE"/>
          </a:p>
        </p:txBody>
      </p:sp>
    </p:spTree>
    <p:extLst>
      <p:ext uri="{BB962C8B-B14F-4D97-AF65-F5344CB8AC3E}">
        <p14:creationId xmlns:p14="http://schemas.microsoft.com/office/powerpoint/2010/main" val="292558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Stödjer även anhöriga i frågor som rör lagen och dess rättighet om stödinsatser</a:t>
            </a:r>
          </a:p>
        </p:txBody>
      </p:sp>
      <p:sp>
        <p:nvSpPr>
          <p:cNvPr id="4" name="Platshållare för bildnummer 3"/>
          <p:cNvSpPr>
            <a:spLocks noGrp="1"/>
          </p:cNvSpPr>
          <p:nvPr>
            <p:ph type="sldNum" sz="quarter" idx="5"/>
          </p:nvPr>
        </p:nvSpPr>
        <p:spPr/>
        <p:txBody>
          <a:bodyPr/>
          <a:lstStyle/>
          <a:p>
            <a:fld id="{D843924D-5AA1-4DD9-B867-5F9D9FC27E00}" type="slidenum">
              <a:rPr lang="sv-SE" smtClean="0"/>
              <a:t>1</a:t>
            </a:fld>
            <a:endParaRPr lang="sv-SE"/>
          </a:p>
        </p:txBody>
      </p:sp>
    </p:spTree>
    <p:extLst>
      <p:ext uri="{BB962C8B-B14F-4D97-AF65-F5344CB8AC3E}">
        <p14:creationId xmlns:p14="http://schemas.microsoft.com/office/powerpoint/2010/main" val="11767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och med att den nya socialtjänstlagen planeras att träda i kraft juli 2025, arbetar socialtjänsten mer förebyggande, tillgänglig och kunskapsbaserad. </a:t>
            </a:r>
          </a:p>
        </p:txBody>
      </p:sp>
      <p:sp>
        <p:nvSpPr>
          <p:cNvPr id="4" name="Platshållare för bildnummer 3"/>
          <p:cNvSpPr>
            <a:spLocks noGrp="1"/>
          </p:cNvSpPr>
          <p:nvPr>
            <p:ph type="sldNum" sz="quarter" idx="5"/>
          </p:nvPr>
        </p:nvSpPr>
        <p:spPr/>
        <p:txBody>
          <a:bodyPr/>
          <a:lstStyle/>
          <a:p>
            <a:fld id="{D843924D-5AA1-4DD9-B867-5F9D9FC27E00}" type="slidenum">
              <a:rPr lang="sv-SE" smtClean="0"/>
              <a:t>2</a:t>
            </a:fld>
            <a:endParaRPr lang="sv-SE"/>
          </a:p>
        </p:txBody>
      </p:sp>
    </p:spTree>
    <p:extLst>
      <p:ext uri="{BB962C8B-B14F-4D97-AF65-F5344CB8AC3E}">
        <p14:creationId xmlns:p14="http://schemas.microsoft.com/office/powerpoint/2010/main" val="103134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Är en länk mellan kommunen och dess invånare med fokus på att förbättra livssituationen för både äldre och personer med funktionsnedsättningar. Målet är att säkerställa att kommuninvånarna får den vård, omsorg och service de har rätt till.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=Ger stöd och råd enligt </a:t>
            </a:r>
            <a:r>
              <a:rPr lang="sv-SE" sz="1200" dirty="0" err="1"/>
              <a:t>SoL</a:t>
            </a:r>
            <a:r>
              <a:rPr lang="sv-SE" sz="1200" dirty="0"/>
              <a:t> och LSS som jag börjar sätta mig in 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5"/>
          </p:nvPr>
        </p:nvSpPr>
        <p:spPr/>
        <p:txBody>
          <a:bodyPr/>
          <a:lstStyle/>
          <a:p>
            <a:fld id="{D843924D-5AA1-4DD9-B867-5F9D9FC27E00}" type="slidenum">
              <a:rPr lang="sv-SE" smtClean="0"/>
              <a:t>3</a:t>
            </a:fld>
            <a:endParaRPr lang="sv-SE"/>
          </a:p>
        </p:txBody>
      </p:sp>
    </p:spTree>
    <p:extLst>
      <p:ext uri="{BB962C8B-B14F-4D97-AF65-F5344CB8AC3E}">
        <p14:creationId xmlns:p14="http://schemas.microsoft.com/office/powerpoint/2010/main" val="105855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Besöka träffpunkter, dagliga verksamheter, prata med olika föreningar och ta reda på vad som saknas, vilka insatser behövs i dagsläge </a:t>
            </a:r>
          </a:p>
          <a:p>
            <a:r>
              <a:rPr lang="sv-SE" dirty="0"/>
              <a:t>Tisdagsträffen: bjuder in olika aktörer inom förvaltningen som utanför så som folktandvården, vårdcentral som har föreläsning om det ämne de är experter i</a:t>
            </a:r>
          </a:p>
          <a:p>
            <a:r>
              <a:rPr lang="sv-SE" dirty="0"/>
              <a:t>Besöka andra träffpunkter för att kunna nå medborgarna och höra vad som saknas. </a:t>
            </a:r>
          </a:p>
          <a:p>
            <a:endParaRPr lang="sv-SE" dirty="0"/>
          </a:p>
        </p:txBody>
      </p:sp>
      <p:sp>
        <p:nvSpPr>
          <p:cNvPr id="4" name="Platshållare för bildnummer 3"/>
          <p:cNvSpPr>
            <a:spLocks noGrp="1"/>
          </p:cNvSpPr>
          <p:nvPr>
            <p:ph type="sldNum" sz="quarter" idx="5"/>
          </p:nvPr>
        </p:nvSpPr>
        <p:spPr/>
        <p:txBody>
          <a:bodyPr/>
          <a:lstStyle/>
          <a:p>
            <a:fld id="{D843924D-5AA1-4DD9-B867-5F9D9FC27E00}" type="slidenum">
              <a:rPr lang="sv-SE" smtClean="0"/>
              <a:t>4</a:t>
            </a:fld>
            <a:endParaRPr lang="sv-SE"/>
          </a:p>
        </p:txBody>
      </p:sp>
    </p:spTree>
    <p:extLst>
      <p:ext uri="{BB962C8B-B14F-4D97-AF65-F5344CB8AC3E}">
        <p14:creationId xmlns:p14="http://schemas.microsoft.com/office/powerpoint/2010/main" val="244225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FECBCBF-3087-4011-8792-B7F981445A02}" type="slidenum">
              <a:rPr lang="sv-SE" smtClean="0"/>
              <a:t>5</a:t>
            </a:fld>
            <a:endParaRPr lang="sv-SE"/>
          </a:p>
        </p:txBody>
      </p:sp>
    </p:spTree>
    <p:extLst>
      <p:ext uri="{BB962C8B-B14F-4D97-AF65-F5344CB8AC3E}">
        <p14:creationId xmlns:p14="http://schemas.microsoft.com/office/powerpoint/2010/main" val="3402024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EC4E5C1C-DE33-428D-86EF-1D7622CBE4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263"/>
            <a:ext cx="12192000" cy="5182138"/>
          </a:xfrm>
          <a:prstGeom prst="rect">
            <a:avLst/>
          </a:prstGeom>
        </p:spPr>
      </p:pic>
      <p:sp>
        <p:nvSpPr>
          <p:cNvPr id="4" name="Platshållare för datum 3">
            <a:extLst>
              <a:ext uri="{FF2B5EF4-FFF2-40B4-BE49-F238E27FC236}">
                <a16:creationId xmlns:a16="http://schemas.microsoft.com/office/drawing/2014/main" id="{771D5FF5-9BF4-430A-BC52-C8A34E8D8E75}"/>
              </a:ext>
            </a:extLst>
          </p:cNvPr>
          <p:cNvSpPr>
            <a:spLocks noGrp="1"/>
          </p:cNvSpPr>
          <p:nvPr>
            <p:ph type="dt" sz="half" idx="10"/>
          </p:nvPr>
        </p:nvSpPr>
        <p:spPr>
          <a:xfrm>
            <a:off x="10965369" y="6583226"/>
            <a:ext cx="1004350" cy="180000"/>
          </a:xfrm>
        </p:spPr>
        <p:txBody>
          <a:bodyPr/>
          <a:lstStyle>
            <a:lvl1pPr algn="r">
              <a:defRPr/>
            </a:lvl1pPr>
          </a:lstStyle>
          <a:p>
            <a:fld id="{012E05F2-EC33-4ED2-A9D7-68847839C156}" type="datetimeFigureOut">
              <a:rPr lang="sv-SE" smtClean="0"/>
              <a:pPr/>
              <a:t>2025-02-19</a:t>
            </a:fld>
            <a:endParaRPr lang="sv-SE"/>
          </a:p>
        </p:txBody>
      </p:sp>
      <p:sp>
        <p:nvSpPr>
          <p:cNvPr id="6" name="Platshållare för bildnummer 5">
            <a:extLst>
              <a:ext uri="{FF2B5EF4-FFF2-40B4-BE49-F238E27FC236}">
                <a16:creationId xmlns:a16="http://schemas.microsoft.com/office/drawing/2014/main" id="{F4628842-B077-42D5-97F1-FCB3CCBE99A8}"/>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1" name="textruta 10">
            <a:extLst>
              <a:ext uri="{FF2B5EF4-FFF2-40B4-BE49-F238E27FC236}">
                <a16:creationId xmlns:a16="http://schemas.microsoft.com/office/drawing/2014/main" id="{19F4EFE4-06D1-4B3D-9CAA-345B4044ED0B}"/>
              </a:ext>
            </a:extLst>
          </p:cNvPr>
          <p:cNvSpPr txBox="1"/>
          <p:nvPr userDrawn="1"/>
        </p:nvSpPr>
        <p:spPr>
          <a:xfrm>
            <a:off x="2127504" y="2111417"/>
            <a:ext cx="6750278" cy="787496"/>
          </a:xfrm>
          <a:prstGeom prst="rect">
            <a:avLst/>
          </a:prstGeom>
          <a:solidFill>
            <a:schemeClr val="bg1"/>
          </a:solidFill>
        </p:spPr>
        <p:txBody>
          <a:bodyPr wrap="square" lIns="108000" tIns="108000" rIns="108000" bIns="108000" rtlCol="0">
            <a:noAutofit/>
          </a:bodyPr>
          <a:lstStyle/>
          <a:p>
            <a:pPr algn="l"/>
            <a:r>
              <a:rPr lang="sv-SE" sz="4000"/>
              <a:t>Skärgårdskommunen</a:t>
            </a:r>
            <a:r>
              <a:rPr lang="sv-SE" sz="3700"/>
              <a:t> Österåker</a:t>
            </a:r>
          </a:p>
        </p:txBody>
      </p:sp>
      <p:sp>
        <p:nvSpPr>
          <p:cNvPr id="12" name="textruta 11">
            <a:extLst>
              <a:ext uri="{FF2B5EF4-FFF2-40B4-BE49-F238E27FC236}">
                <a16:creationId xmlns:a16="http://schemas.microsoft.com/office/drawing/2014/main" id="{D6ED1B0B-9EB6-4145-A56A-F58A4EFBFB8F}"/>
              </a:ext>
            </a:extLst>
          </p:cNvPr>
          <p:cNvSpPr txBox="1"/>
          <p:nvPr userDrawn="1"/>
        </p:nvSpPr>
        <p:spPr>
          <a:xfrm>
            <a:off x="2127504" y="3003819"/>
            <a:ext cx="8123402" cy="525886"/>
          </a:xfrm>
          <a:prstGeom prst="rect">
            <a:avLst/>
          </a:prstGeom>
          <a:solidFill>
            <a:schemeClr val="bg1"/>
          </a:solidFill>
        </p:spPr>
        <p:txBody>
          <a:bodyPr wrap="square" lIns="108000" tIns="108000" rIns="108000" bIns="108000" rtlCol="0">
            <a:noAutofit/>
          </a:bodyPr>
          <a:lstStyle/>
          <a:p>
            <a:pPr algn="l"/>
            <a:r>
              <a:rPr lang="sv-SE" sz="2400"/>
              <a:t>–  1 100 öar, 93 mil strandlinje och ett lite härligare sätt att leva</a:t>
            </a:r>
          </a:p>
        </p:txBody>
      </p:sp>
    </p:spTree>
    <p:extLst>
      <p:ext uri="{BB962C8B-B14F-4D97-AF65-F5344CB8AC3E}">
        <p14:creationId xmlns:p14="http://schemas.microsoft.com/office/powerpoint/2010/main" val="27512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komliggande bild med text">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1" y="719329"/>
            <a:ext cx="12192000" cy="5769552"/>
          </a:xfrm>
          <a:solidFill>
            <a:schemeClr val="bg1">
              <a:lumMod val="95000"/>
            </a:schemeClr>
          </a:solidFill>
        </p:spPr>
        <p:txBody>
          <a:bodyPr anchor="ctr" anchorCtr="0"/>
          <a:lstStyle>
            <a:lvl1pPr marL="0" indent="0" algn="ctr">
              <a:buNone/>
              <a:defRPr/>
            </a:lvl1pPr>
          </a:lstStyle>
          <a:p>
            <a:endParaRPr lang="sv-SE"/>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8" name="Platshållare för text 7">
            <a:extLst>
              <a:ext uri="{FF2B5EF4-FFF2-40B4-BE49-F238E27FC236}">
                <a16:creationId xmlns:a16="http://schemas.microsoft.com/office/drawing/2014/main" id="{0516C880-1882-4B5F-A2B0-3C1672C8347A}"/>
              </a:ext>
            </a:extLst>
          </p:cNvPr>
          <p:cNvSpPr>
            <a:spLocks noGrp="1"/>
          </p:cNvSpPr>
          <p:nvPr>
            <p:ph type="body" sz="quarter" idx="14"/>
          </p:nvPr>
        </p:nvSpPr>
        <p:spPr>
          <a:xfrm>
            <a:off x="209120" y="2659016"/>
            <a:ext cx="5462910" cy="1889696"/>
          </a:xfrm>
          <a:solidFill>
            <a:schemeClr val="bg1"/>
          </a:solidFill>
        </p:spPr>
        <p:txBody>
          <a:bodyPr lIns="360000" tIns="360000" rIns="360000" bIns="360000"/>
          <a:lstStyle>
            <a:lvl1pPr marL="0" indent="0" algn="ctr">
              <a:spcBef>
                <a:spcPts val="0"/>
              </a:spcBef>
              <a:buFont typeface="Arial" panose="020B0604020202020204" pitchFamily="34" charset="0"/>
              <a:buNone/>
              <a:defRPr/>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text 9">
            <a:extLst>
              <a:ext uri="{FF2B5EF4-FFF2-40B4-BE49-F238E27FC236}">
                <a16:creationId xmlns:a16="http://schemas.microsoft.com/office/drawing/2014/main" id="{1ADBF081-2F6E-4996-BCB4-F730B9BAA5A3}"/>
              </a:ext>
            </a:extLst>
          </p:cNvPr>
          <p:cNvSpPr>
            <a:spLocks noGrp="1"/>
          </p:cNvSpPr>
          <p:nvPr>
            <p:ph type="body" sz="quarter" idx="15" hasCustomPrompt="1"/>
          </p:nvPr>
        </p:nvSpPr>
        <p:spPr>
          <a:xfrm>
            <a:off x="209120" y="945278"/>
            <a:ext cx="5462910" cy="1712912"/>
          </a:xfrm>
          <a:solidFill>
            <a:schemeClr val="bg1"/>
          </a:solidFill>
        </p:spPr>
        <p:txBody>
          <a:bodyPr lIns="360000" tIns="360000" rIns="720000" bIns="108000" anchor="b" anchorCtr="0"/>
          <a:lstStyle>
            <a:lvl1pPr marL="0" indent="0" algn="ctr">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för att lägga till rubrik</a:t>
            </a:r>
          </a:p>
        </p:txBody>
      </p:sp>
    </p:spTree>
    <p:extLst>
      <p:ext uri="{BB962C8B-B14F-4D97-AF65-F5344CB8AC3E}">
        <p14:creationId xmlns:p14="http://schemas.microsoft.com/office/powerpoint/2010/main" val="2794709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2853202" y="720000"/>
            <a:ext cx="6497053" cy="1106349"/>
          </a:xfrm>
        </p:spPr>
        <p:txBody>
          <a:bodyPr/>
          <a:lstStyle>
            <a:lvl1pPr algn="ctr">
              <a:defRPr/>
            </a:lvl1p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792000" y="2160000"/>
            <a:ext cx="3420000" cy="2124433"/>
          </a:xfrm>
          <a:solidFill>
            <a:schemeClr val="bg1">
              <a:lumMod val="95000"/>
            </a:schemeClr>
          </a:solidFill>
        </p:spPr>
        <p:txBody>
          <a:bodyPr anchor="ctr" anchorCtr="0"/>
          <a:lstStyle>
            <a:lvl1pPr marL="0" indent="0" algn="ctr">
              <a:buNone/>
              <a:defRPr/>
            </a:lvl1pPr>
          </a:lstStyle>
          <a:p>
            <a:endParaRPr lang="sv-SE" dirty="0"/>
          </a:p>
        </p:txBody>
      </p:sp>
      <p:sp>
        <p:nvSpPr>
          <p:cNvPr id="9" name="Platshållare för bild 8">
            <a:extLst>
              <a:ext uri="{FF2B5EF4-FFF2-40B4-BE49-F238E27FC236}">
                <a16:creationId xmlns:a16="http://schemas.microsoft.com/office/drawing/2014/main" id="{FDB5549E-911C-40D5-AA2D-1CB9026B8BB6}"/>
              </a:ext>
            </a:extLst>
          </p:cNvPr>
          <p:cNvSpPr>
            <a:spLocks noGrp="1"/>
          </p:cNvSpPr>
          <p:nvPr>
            <p:ph type="pic" sz="quarter" idx="14"/>
          </p:nvPr>
        </p:nvSpPr>
        <p:spPr>
          <a:xfrm>
            <a:off x="4399932" y="2160000"/>
            <a:ext cx="3420000" cy="2124000"/>
          </a:xfrm>
          <a:solidFill>
            <a:schemeClr val="bg1">
              <a:lumMod val="95000"/>
            </a:schemeClr>
          </a:solidFill>
        </p:spPr>
        <p:txBody>
          <a:bodyPr anchor="ctr" anchorCtr="0"/>
          <a:lstStyle>
            <a:lvl1pPr marL="0" indent="0" algn="ctr">
              <a:buNone/>
              <a:defRPr/>
            </a:lvl1pPr>
          </a:lstStyle>
          <a:p>
            <a:endParaRPr lang="sv-SE" dirty="0"/>
          </a:p>
        </p:txBody>
      </p:sp>
      <p:sp>
        <p:nvSpPr>
          <p:cNvPr id="11" name="Platshållare för bild 10">
            <a:extLst>
              <a:ext uri="{FF2B5EF4-FFF2-40B4-BE49-F238E27FC236}">
                <a16:creationId xmlns:a16="http://schemas.microsoft.com/office/drawing/2014/main" id="{EFE95B8C-BFA4-4E56-8B4C-961B888BF52F}"/>
              </a:ext>
            </a:extLst>
          </p:cNvPr>
          <p:cNvSpPr>
            <a:spLocks noGrp="1"/>
          </p:cNvSpPr>
          <p:nvPr>
            <p:ph type="pic" sz="quarter" idx="15"/>
          </p:nvPr>
        </p:nvSpPr>
        <p:spPr>
          <a:xfrm>
            <a:off x="8007863" y="2160000"/>
            <a:ext cx="3420000" cy="2124000"/>
          </a:xfrm>
          <a:solidFill>
            <a:schemeClr val="bg1">
              <a:lumMod val="95000"/>
            </a:schemeClr>
          </a:solidFill>
        </p:spPr>
        <p:txBody>
          <a:bodyPr anchor="ctr" anchorCtr="0"/>
          <a:lstStyle>
            <a:lvl1pPr marL="0" indent="0" algn="ctr">
              <a:buNone/>
              <a:defRPr/>
            </a:lvl1pPr>
          </a:lstStyle>
          <a:p>
            <a:endParaRPr lang="sv-SE"/>
          </a:p>
        </p:txBody>
      </p:sp>
      <p:sp>
        <p:nvSpPr>
          <p:cNvPr id="14" name="Platshållare för text 13">
            <a:extLst>
              <a:ext uri="{FF2B5EF4-FFF2-40B4-BE49-F238E27FC236}">
                <a16:creationId xmlns:a16="http://schemas.microsoft.com/office/drawing/2014/main" id="{4B407E84-2C6D-443F-A039-F76B7E9F109C}"/>
              </a:ext>
            </a:extLst>
          </p:cNvPr>
          <p:cNvSpPr>
            <a:spLocks noGrp="1"/>
          </p:cNvSpPr>
          <p:nvPr>
            <p:ph type="body" sz="quarter" idx="16" hasCustomPrompt="1"/>
          </p:nvPr>
        </p:nvSpPr>
        <p:spPr>
          <a:xfrm>
            <a:off x="792000" y="4647088"/>
            <a:ext cx="3420000" cy="317500"/>
          </a:xfrm>
        </p:spPr>
        <p:txBody>
          <a:bodyPr/>
          <a:lstStyle>
            <a:lvl1pPr marL="0" indent="0" algn="ctr">
              <a:lnSpc>
                <a:spcPct val="100000"/>
              </a:lnSpc>
              <a:spcBef>
                <a:spcPts val="0"/>
              </a:spcBef>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dirty="0"/>
              <a:t>Rubrik</a:t>
            </a:r>
          </a:p>
        </p:txBody>
      </p:sp>
      <p:sp>
        <p:nvSpPr>
          <p:cNvPr id="16" name="Platshållare för text 15">
            <a:extLst>
              <a:ext uri="{FF2B5EF4-FFF2-40B4-BE49-F238E27FC236}">
                <a16:creationId xmlns:a16="http://schemas.microsoft.com/office/drawing/2014/main" id="{29413DB7-0EAA-4971-B16B-339199730B92}"/>
              </a:ext>
            </a:extLst>
          </p:cNvPr>
          <p:cNvSpPr>
            <a:spLocks noGrp="1"/>
          </p:cNvSpPr>
          <p:nvPr>
            <p:ph type="body" sz="quarter" idx="17" hasCustomPrompt="1"/>
          </p:nvPr>
        </p:nvSpPr>
        <p:spPr>
          <a:xfrm>
            <a:off x="4399932" y="4647088"/>
            <a:ext cx="3420000" cy="317500"/>
          </a:xfrm>
        </p:spPr>
        <p:txBody>
          <a:bodyPr/>
          <a:lstStyle>
            <a:lvl1pPr marL="0" indent="0" algn="ctr">
              <a:lnSpc>
                <a:spcPct val="100000"/>
              </a:lnSpc>
              <a:spcBef>
                <a:spcPts val="0"/>
              </a:spcBef>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dirty="0"/>
              <a:t>Rubrik</a:t>
            </a:r>
          </a:p>
        </p:txBody>
      </p:sp>
      <p:sp>
        <p:nvSpPr>
          <p:cNvPr id="18" name="Platshållare för text 17">
            <a:extLst>
              <a:ext uri="{FF2B5EF4-FFF2-40B4-BE49-F238E27FC236}">
                <a16:creationId xmlns:a16="http://schemas.microsoft.com/office/drawing/2014/main" id="{AD369791-0D5A-4892-A138-77E738E1AE38}"/>
              </a:ext>
            </a:extLst>
          </p:cNvPr>
          <p:cNvSpPr>
            <a:spLocks noGrp="1"/>
          </p:cNvSpPr>
          <p:nvPr>
            <p:ph type="body" sz="quarter" idx="18" hasCustomPrompt="1"/>
          </p:nvPr>
        </p:nvSpPr>
        <p:spPr>
          <a:xfrm>
            <a:off x="8007863" y="4647088"/>
            <a:ext cx="3420000" cy="317500"/>
          </a:xfrm>
        </p:spPr>
        <p:txBody>
          <a:bodyPr/>
          <a:lstStyle>
            <a:lvl1pPr marL="0" indent="0" algn="ctr">
              <a:lnSpc>
                <a:spcPct val="100000"/>
              </a:lnSpc>
              <a:spcBef>
                <a:spcPts val="0"/>
              </a:spcBef>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dirty="0"/>
              <a:t>Rubrik</a:t>
            </a:r>
          </a:p>
        </p:txBody>
      </p:sp>
      <p:sp>
        <p:nvSpPr>
          <p:cNvPr id="20" name="Platshållare för text 19">
            <a:extLst>
              <a:ext uri="{FF2B5EF4-FFF2-40B4-BE49-F238E27FC236}">
                <a16:creationId xmlns:a16="http://schemas.microsoft.com/office/drawing/2014/main" id="{F389766A-092F-4EC3-8773-245761055ADD}"/>
              </a:ext>
            </a:extLst>
          </p:cNvPr>
          <p:cNvSpPr>
            <a:spLocks noGrp="1"/>
          </p:cNvSpPr>
          <p:nvPr>
            <p:ph type="body" sz="quarter" idx="19" hasCustomPrompt="1"/>
          </p:nvPr>
        </p:nvSpPr>
        <p:spPr>
          <a:xfrm>
            <a:off x="792162" y="4991650"/>
            <a:ext cx="3420000" cy="1080000"/>
          </a:xfrm>
        </p:spPr>
        <p:txBody>
          <a:bodyPr/>
          <a:lstStyle>
            <a:lvl1pPr marL="0" indent="0" algn="ctr">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a:t>Skriv text här</a:t>
            </a:r>
          </a:p>
        </p:txBody>
      </p:sp>
      <p:sp>
        <p:nvSpPr>
          <p:cNvPr id="22" name="Platshållare för text 21">
            <a:extLst>
              <a:ext uri="{FF2B5EF4-FFF2-40B4-BE49-F238E27FC236}">
                <a16:creationId xmlns:a16="http://schemas.microsoft.com/office/drawing/2014/main" id="{ACCC21D6-4654-42B6-A755-367BDDB0F39A}"/>
              </a:ext>
            </a:extLst>
          </p:cNvPr>
          <p:cNvSpPr>
            <a:spLocks noGrp="1"/>
          </p:cNvSpPr>
          <p:nvPr>
            <p:ph type="body" sz="quarter" idx="20" hasCustomPrompt="1"/>
          </p:nvPr>
        </p:nvSpPr>
        <p:spPr>
          <a:xfrm>
            <a:off x="4399932" y="4991650"/>
            <a:ext cx="3420000" cy="1080000"/>
          </a:xfrm>
        </p:spPr>
        <p:txBody>
          <a:bodyPr/>
          <a:lstStyle>
            <a:lvl1pPr marL="0" indent="0" algn="ctr">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a:t>Skriv text här</a:t>
            </a:r>
          </a:p>
        </p:txBody>
      </p:sp>
      <p:sp>
        <p:nvSpPr>
          <p:cNvPr id="24" name="Platshållare för text 23">
            <a:extLst>
              <a:ext uri="{FF2B5EF4-FFF2-40B4-BE49-F238E27FC236}">
                <a16:creationId xmlns:a16="http://schemas.microsoft.com/office/drawing/2014/main" id="{2DB2BE86-FAF4-4BB3-A8C7-EB8C3273363C}"/>
              </a:ext>
            </a:extLst>
          </p:cNvPr>
          <p:cNvSpPr>
            <a:spLocks noGrp="1"/>
          </p:cNvSpPr>
          <p:nvPr>
            <p:ph type="body" sz="quarter" idx="21" hasCustomPrompt="1"/>
          </p:nvPr>
        </p:nvSpPr>
        <p:spPr>
          <a:xfrm>
            <a:off x="8007349" y="4991650"/>
            <a:ext cx="3420000" cy="1080000"/>
          </a:xfrm>
        </p:spPr>
        <p:txBody>
          <a:bodyPr/>
          <a:lstStyle>
            <a:lvl1pPr marL="0" indent="0" algn="ctr">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a:t>Skriv text här</a:t>
            </a:r>
          </a:p>
        </p:txBody>
      </p:sp>
    </p:spTree>
    <p:extLst>
      <p:ext uri="{BB962C8B-B14F-4D97-AF65-F5344CB8AC3E}">
        <p14:creationId xmlns:p14="http://schemas.microsoft.com/office/powerpoint/2010/main" val="208402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runda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1017527" y="1818785"/>
            <a:ext cx="5040000" cy="1106349"/>
          </a:xfrm>
        </p:spPr>
        <p:txBody>
          <a:bodyPr/>
          <a:lstStyle>
            <a:lvl1pPr algn="l">
              <a:defRPr/>
            </a:lvl1p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6720804" y="572912"/>
            <a:ext cx="1800000" cy="1800000"/>
          </a:xfrm>
          <a:prstGeom prst="ellipse">
            <a:avLst/>
          </a:prstGeom>
          <a:solidFill>
            <a:schemeClr val="bg1">
              <a:lumMod val="95000"/>
            </a:schemeClr>
          </a:solidFill>
        </p:spPr>
        <p:txBody>
          <a:bodyPr anchor="ctr" anchorCtr="0"/>
          <a:lstStyle>
            <a:lvl1pPr marL="0" indent="0" algn="ctr">
              <a:buNone/>
              <a:defRPr/>
            </a:lvl1pPr>
          </a:lstStyle>
          <a:p>
            <a:endParaRPr lang="sv-SE" dirty="0"/>
          </a:p>
        </p:txBody>
      </p:sp>
      <p:sp>
        <p:nvSpPr>
          <p:cNvPr id="9" name="Platshållare för bild 8">
            <a:extLst>
              <a:ext uri="{FF2B5EF4-FFF2-40B4-BE49-F238E27FC236}">
                <a16:creationId xmlns:a16="http://schemas.microsoft.com/office/drawing/2014/main" id="{FDB5549E-911C-40D5-AA2D-1CB9026B8BB6}"/>
              </a:ext>
            </a:extLst>
          </p:cNvPr>
          <p:cNvSpPr>
            <a:spLocks noGrp="1"/>
          </p:cNvSpPr>
          <p:nvPr>
            <p:ph type="pic" sz="quarter" idx="14"/>
          </p:nvPr>
        </p:nvSpPr>
        <p:spPr>
          <a:xfrm>
            <a:off x="6709500" y="2566173"/>
            <a:ext cx="1800000" cy="1800000"/>
          </a:xfrm>
          <a:prstGeom prst="ellipse">
            <a:avLst/>
          </a:prstGeom>
          <a:solidFill>
            <a:schemeClr val="bg1">
              <a:lumMod val="95000"/>
            </a:schemeClr>
          </a:solidFill>
        </p:spPr>
        <p:txBody>
          <a:bodyPr anchor="ctr" anchorCtr="0"/>
          <a:lstStyle>
            <a:lvl1pPr marL="0" indent="0" algn="ctr">
              <a:buNone/>
              <a:defRPr/>
            </a:lvl1pPr>
          </a:lstStyle>
          <a:p>
            <a:endParaRPr lang="sv-SE" dirty="0"/>
          </a:p>
        </p:txBody>
      </p:sp>
      <p:sp>
        <p:nvSpPr>
          <p:cNvPr id="11" name="Platshållare för bild 10">
            <a:extLst>
              <a:ext uri="{FF2B5EF4-FFF2-40B4-BE49-F238E27FC236}">
                <a16:creationId xmlns:a16="http://schemas.microsoft.com/office/drawing/2014/main" id="{EFE95B8C-BFA4-4E56-8B4C-961B888BF52F}"/>
              </a:ext>
            </a:extLst>
          </p:cNvPr>
          <p:cNvSpPr>
            <a:spLocks noGrp="1"/>
          </p:cNvSpPr>
          <p:nvPr>
            <p:ph type="pic" sz="quarter" idx="15"/>
          </p:nvPr>
        </p:nvSpPr>
        <p:spPr>
          <a:xfrm>
            <a:off x="6709500" y="4552565"/>
            <a:ext cx="1800000" cy="1800000"/>
          </a:xfrm>
          <a:prstGeom prst="ellipse">
            <a:avLst/>
          </a:prstGeom>
          <a:solidFill>
            <a:schemeClr val="bg1">
              <a:lumMod val="95000"/>
            </a:schemeClr>
          </a:solidFill>
        </p:spPr>
        <p:txBody>
          <a:bodyPr anchor="ctr" anchorCtr="0"/>
          <a:lstStyle>
            <a:lvl1pPr marL="0" indent="0" algn="ctr">
              <a:buNone/>
              <a:defRPr/>
            </a:lvl1pPr>
          </a:lstStyle>
          <a:p>
            <a:endParaRPr lang="sv-SE"/>
          </a:p>
        </p:txBody>
      </p:sp>
      <p:sp>
        <p:nvSpPr>
          <p:cNvPr id="14" name="Platshållare för text 13">
            <a:extLst>
              <a:ext uri="{FF2B5EF4-FFF2-40B4-BE49-F238E27FC236}">
                <a16:creationId xmlns:a16="http://schemas.microsoft.com/office/drawing/2014/main" id="{4B407E84-2C6D-443F-A039-F76B7E9F109C}"/>
              </a:ext>
            </a:extLst>
          </p:cNvPr>
          <p:cNvSpPr>
            <a:spLocks noGrp="1"/>
          </p:cNvSpPr>
          <p:nvPr>
            <p:ph type="body" sz="quarter" idx="16" hasCustomPrompt="1"/>
          </p:nvPr>
        </p:nvSpPr>
        <p:spPr>
          <a:xfrm>
            <a:off x="8646159" y="942334"/>
            <a:ext cx="3420000" cy="317500"/>
          </a:xfrm>
        </p:spPr>
        <p:txBody>
          <a:bodyPr/>
          <a:lstStyle>
            <a:lvl1pPr marL="0" indent="0" algn="l">
              <a:lnSpc>
                <a:spcPct val="100000"/>
              </a:lnSpc>
              <a:spcBef>
                <a:spcPts val="0"/>
              </a:spcBef>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dirty="0"/>
              <a:t>Rubrik</a:t>
            </a:r>
          </a:p>
        </p:txBody>
      </p:sp>
      <p:sp>
        <p:nvSpPr>
          <p:cNvPr id="16" name="Platshållare för text 15">
            <a:extLst>
              <a:ext uri="{FF2B5EF4-FFF2-40B4-BE49-F238E27FC236}">
                <a16:creationId xmlns:a16="http://schemas.microsoft.com/office/drawing/2014/main" id="{29413DB7-0EAA-4971-B16B-339199730B92}"/>
              </a:ext>
            </a:extLst>
          </p:cNvPr>
          <p:cNvSpPr>
            <a:spLocks noGrp="1"/>
          </p:cNvSpPr>
          <p:nvPr>
            <p:ph type="body" sz="quarter" idx="17" hasCustomPrompt="1"/>
          </p:nvPr>
        </p:nvSpPr>
        <p:spPr>
          <a:xfrm>
            <a:off x="8640750" y="2928800"/>
            <a:ext cx="3420000" cy="317500"/>
          </a:xfrm>
        </p:spPr>
        <p:txBody>
          <a:bodyPr/>
          <a:lstStyle>
            <a:lvl1pPr marL="0" indent="0" algn="l">
              <a:lnSpc>
                <a:spcPct val="100000"/>
              </a:lnSpc>
              <a:spcBef>
                <a:spcPts val="0"/>
              </a:spcBef>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dirty="0"/>
              <a:t>Rubrik</a:t>
            </a:r>
          </a:p>
        </p:txBody>
      </p:sp>
      <p:sp>
        <p:nvSpPr>
          <p:cNvPr id="18" name="Platshållare för text 17">
            <a:extLst>
              <a:ext uri="{FF2B5EF4-FFF2-40B4-BE49-F238E27FC236}">
                <a16:creationId xmlns:a16="http://schemas.microsoft.com/office/drawing/2014/main" id="{AD369791-0D5A-4892-A138-77E738E1AE38}"/>
              </a:ext>
            </a:extLst>
          </p:cNvPr>
          <p:cNvSpPr>
            <a:spLocks noGrp="1"/>
          </p:cNvSpPr>
          <p:nvPr>
            <p:ph type="body" sz="quarter" idx="18" hasCustomPrompt="1"/>
          </p:nvPr>
        </p:nvSpPr>
        <p:spPr>
          <a:xfrm>
            <a:off x="8629446" y="5031104"/>
            <a:ext cx="3420000" cy="317500"/>
          </a:xfrm>
        </p:spPr>
        <p:txBody>
          <a:bodyPr/>
          <a:lstStyle>
            <a:lvl1pPr marL="0" indent="0" algn="l">
              <a:lnSpc>
                <a:spcPct val="100000"/>
              </a:lnSpc>
              <a:spcBef>
                <a:spcPts val="0"/>
              </a:spcBef>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dirty="0"/>
              <a:t>Rubrik</a:t>
            </a:r>
          </a:p>
        </p:txBody>
      </p:sp>
      <p:sp>
        <p:nvSpPr>
          <p:cNvPr id="20" name="Platshållare för text 19">
            <a:extLst>
              <a:ext uri="{FF2B5EF4-FFF2-40B4-BE49-F238E27FC236}">
                <a16:creationId xmlns:a16="http://schemas.microsoft.com/office/drawing/2014/main" id="{F389766A-092F-4EC3-8773-245761055ADD}"/>
              </a:ext>
            </a:extLst>
          </p:cNvPr>
          <p:cNvSpPr>
            <a:spLocks noGrp="1"/>
          </p:cNvSpPr>
          <p:nvPr>
            <p:ph type="body" sz="quarter" idx="19" hasCustomPrompt="1"/>
          </p:nvPr>
        </p:nvSpPr>
        <p:spPr>
          <a:xfrm>
            <a:off x="8646321" y="1286896"/>
            <a:ext cx="3420000" cy="792000"/>
          </a:xfrm>
        </p:spPr>
        <p:txBody>
          <a:bodyPr/>
          <a:lstStyle>
            <a:lvl1pPr marL="0" indent="0" algn="l">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a:t>Skriv text här</a:t>
            </a:r>
          </a:p>
        </p:txBody>
      </p:sp>
      <p:sp>
        <p:nvSpPr>
          <p:cNvPr id="22" name="Platshållare för text 21">
            <a:extLst>
              <a:ext uri="{FF2B5EF4-FFF2-40B4-BE49-F238E27FC236}">
                <a16:creationId xmlns:a16="http://schemas.microsoft.com/office/drawing/2014/main" id="{ACCC21D6-4654-42B6-A755-367BDDB0F39A}"/>
              </a:ext>
            </a:extLst>
          </p:cNvPr>
          <p:cNvSpPr>
            <a:spLocks noGrp="1"/>
          </p:cNvSpPr>
          <p:nvPr>
            <p:ph type="body" sz="quarter" idx="20" hasCustomPrompt="1"/>
          </p:nvPr>
        </p:nvSpPr>
        <p:spPr>
          <a:xfrm>
            <a:off x="8640750" y="3273362"/>
            <a:ext cx="3420000" cy="792000"/>
          </a:xfrm>
        </p:spPr>
        <p:txBody>
          <a:bodyPr/>
          <a:lstStyle>
            <a:lvl1pPr marL="0" indent="0" algn="l">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a:t>Skriv text här</a:t>
            </a:r>
          </a:p>
        </p:txBody>
      </p:sp>
      <p:sp>
        <p:nvSpPr>
          <p:cNvPr id="24" name="Platshållare för text 23">
            <a:extLst>
              <a:ext uri="{FF2B5EF4-FFF2-40B4-BE49-F238E27FC236}">
                <a16:creationId xmlns:a16="http://schemas.microsoft.com/office/drawing/2014/main" id="{2DB2BE86-FAF4-4BB3-A8C7-EB8C3273363C}"/>
              </a:ext>
            </a:extLst>
          </p:cNvPr>
          <p:cNvSpPr>
            <a:spLocks noGrp="1"/>
          </p:cNvSpPr>
          <p:nvPr>
            <p:ph type="body" sz="quarter" idx="21" hasCustomPrompt="1"/>
          </p:nvPr>
        </p:nvSpPr>
        <p:spPr>
          <a:xfrm>
            <a:off x="8628932" y="5375666"/>
            <a:ext cx="3420000" cy="792000"/>
          </a:xfrm>
        </p:spPr>
        <p:txBody>
          <a:bodyPr/>
          <a:lstStyle>
            <a:lvl1pPr marL="0" indent="0" algn="l">
              <a:spcBef>
                <a:spcPts val="0"/>
              </a:spcBef>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sv-SE" dirty="0"/>
              <a:t>Skriv text här</a:t>
            </a:r>
          </a:p>
        </p:txBody>
      </p:sp>
      <p:sp>
        <p:nvSpPr>
          <p:cNvPr id="10" name="Platshållare för text 9">
            <a:extLst>
              <a:ext uri="{FF2B5EF4-FFF2-40B4-BE49-F238E27FC236}">
                <a16:creationId xmlns:a16="http://schemas.microsoft.com/office/drawing/2014/main" id="{2E25735A-ECCA-4207-BE8A-A559AD21BA3A}"/>
              </a:ext>
            </a:extLst>
          </p:cNvPr>
          <p:cNvSpPr>
            <a:spLocks noGrp="1"/>
          </p:cNvSpPr>
          <p:nvPr>
            <p:ph type="body" sz="quarter" idx="22" hasCustomPrompt="1"/>
          </p:nvPr>
        </p:nvSpPr>
        <p:spPr>
          <a:xfrm>
            <a:off x="1017527" y="3246438"/>
            <a:ext cx="5040000" cy="1401762"/>
          </a:xfrm>
        </p:spPr>
        <p:txBody>
          <a:bodyPr/>
          <a:lstStyle>
            <a:lvl1pPr marL="0" indent="0">
              <a:buNone/>
              <a:defRPr/>
            </a:lvl1pPr>
          </a:lstStyle>
          <a:p>
            <a:pPr lvl="0"/>
            <a:r>
              <a:rPr lang="sv-SE" dirty="0"/>
              <a:t>Klicka och skriv text</a:t>
            </a:r>
          </a:p>
        </p:txBody>
      </p:sp>
    </p:spTree>
    <p:extLst>
      <p:ext uri="{BB962C8B-B14F-4D97-AF65-F5344CB8AC3E}">
        <p14:creationId xmlns:p14="http://schemas.microsoft.com/office/powerpoint/2010/main" val="980791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1" y="719329"/>
            <a:ext cx="12192000" cy="5769552"/>
          </a:xfrm>
          <a:solidFill>
            <a:schemeClr val="bg1">
              <a:lumMod val="95000"/>
            </a:schemeClr>
          </a:solidFill>
        </p:spPr>
        <p:txBody>
          <a:bodyPr anchor="ctr" anchorCtr="0"/>
          <a:lstStyle>
            <a:lvl1pPr marL="0" indent="0" algn="ctr">
              <a:buNone/>
              <a:defRPr/>
            </a:lvl1pPr>
          </a:lstStyle>
          <a:p>
            <a:endParaRPr lang="sv-SE"/>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Tree>
    <p:extLst>
      <p:ext uri="{BB962C8B-B14F-4D97-AF65-F5344CB8AC3E}">
        <p14:creationId xmlns:p14="http://schemas.microsoft.com/office/powerpoint/2010/main" val="3019251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3006732-DC3B-4BE5-BB0A-4AD1B31A7804}"/>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4" name="Platshållare för sidfot 3">
            <a:extLst>
              <a:ext uri="{FF2B5EF4-FFF2-40B4-BE49-F238E27FC236}">
                <a16:creationId xmlns:a16="http://schemas.microsoft.com/office/drawing/2014/main" id="{BD8E87F9-58B8-4CBB-B70F-5DE0EDBDF6A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C358866-2554-435B-B005-75867E637C5C}"/>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2" name="Rubrik 1">
            <a:extLst>
              <a:ext uri="{FF2B5EF4-FFF2-40B4-BE49-F238E27FC236}">
                <a16:creationId xmlns:a16="http://schemas.microsoft.com/office/drawing/2014/main" id="{AE80D946-8F49-463A-83B6-177E5AE75BB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90326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6B6D4BF-2C0A-4801-8FA4-E11F2C7E042C}"/>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3" name="Platshållare för sidfot 2">
            <a:extLst>
              <a:ext uri="{FF2B5EF4-FFF2-40B4-BE49-F238E27FC236}">
                <a16:creationId xmlns:a16="http://schemas.microsoft.com/office/drawing/2014/main" id="{73618167-4B80-4A5E-962F-52C618FFFC4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0D23AA7-E8EA-451E-93BF-9B38A5419639}"/>
              </a:ext>
            </a:extLst>
          </p:cNvPr>
          <p:cNvSpPr>
            <a:spLocks noGrp="1"/>
          </p:cNvSpPr>
          <p:nvPr>
            <p:ph type="sldNum" sz="quarter" idx="12"/>
          </p:nvPr>
        </p:nvSpPr>
        <p:spPr/>
        <p:txBody>
          <a:bodyPr/>
          <a:lstStyle/>
          <a:p>
            <a:fld id="{89E0AFE5-79F6-49D5-9B3D-746492EA2A9B}" type="slidenum">
              <a:rPr lang="sv-SE" smtClean="0"/>
              <a:t>‹#›</a:t>
            </a:fld>
            <a:endParaRPr lang="sv-SE"/>
          </a:p>
        </p:txBody>
      </p:sp>
    </p:spTree>
    <p:extLst>
      <p:ext uri="{BB962C8B-B14F-4D97-AF65-F5344CB8AC3E}">
        <p14:creationId xmlns:p14="http://schemas.microsoft.com/office/powerpoint/2010/main" val="2241926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cksida">
    <p:spTree>
      <p:nvGrpSpPr>
        <p:cNvPr id="1" name=""/>
        <p:cNvGrpSpPr/>
        <p:nvPr/>
      </p:nvGrpSpPr>
      <p:grpSpPr>
        <a:xfrm>
          <a:off x="0" y="0"/>
          <a:ext cx="0" cy="0"/>
          <a:chOff x="0" y="0"/>
          <a:chExt cx="0" cy="0"/>
        </a:xfrm>
      </p:grpSpPr>
      <p:pic>
        <p:nvPicPr>
          <p:cNvPr id="13" name="Bildobjekt 12" descr="En bild som visar text, karta&#10;&#10;Automatiskt genererad beskrivning">
            <a:extLst>
              <a:ext uri="{FF2B5EF4-FFF2-40B4-BE49-F238E27FC236}">
                <a16:creationId xmlns:a16="http://schemas.microsoft.com/office/drawing/2014/main" id="{56088C45-9E25-4109-BF3F-09AEE382BB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652518" y="168960"/>
            <a:ext cx="4056360" cy="1106349"/>
          </a:xfrm>
        </p:spPr>
        <p:txBody>
          <a:bodyPr/>
          <a:lstStyle>
            <a:lvl1pPr algn="ctr">
              <a:defRPr sz="6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0E51F1D1-DD4E-4A35-AC41-FEED9C1D13FF}"/>
              </a:ext>
            </a:extLst>
          </p:cNvPr>
          <p:cNvSpPr>
            <a:spLocks noGrp="1"/>
          </p:cNvSpPr>
          <p:nvPr>
            <p:ph idx="1"/>
          </p:nvPr>
        </p:nvSpPr>
        <p:spPr>
          <a:xfrm>
            <a:off x="652518" y="1368680"/>
            <a:ext cx="4056360" cy="3914202"/>
          </a:xfrm>
        </p:spPr>
        <p:txBody>
          <a:bodyPr/>
          <a:lstStyle>
            <a:lvl1pPr marL="0" indent="0" algn="ctr">
              <a:spcBef>
                <a:spcPts val="0"/>
              </a:spcBef>
              <a:buNone/>
              <a:defRPr/>
            </a:lvl1pPr>
            <a:lvl2pPr algn="ctr">
              <a:spcBef>
                <a:spcPts val="0"/>
              </a:spcBef>
              <a:defRPr/>
            </a:lvl2pPr>
            <a:lvl3pPr algn="ctr">
              <a:spcBef>
                <a:spcPts val="0"/>
              </a:spcBef>
              <a:defRPr/>
            </a:lvl3pPr>
            <a:lvl4pPr algn="ctr">
              <a:spcBef>
                <a:spcPts val="0"/>
              </a:spcBef>
              <a:defRPr/>
            </a:lvl4pPr>
            <a:lvl5pPr algn="ctr">
              <a:spcBef>
                <a:spcPts val="0"/>
              </a:spcBef>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Tree>
    <p:extLst>
      <p:ext uri="{BB962C8B-B14F-4D97-AF65-F5344CB8AC3E}">
        <p14:creationId xmlns:p14="http://schemas.microsoft.com/office/powerpoint/2010/main" val="31769359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Slutsida">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6B6D4BF-2C0A-4801-8FA4-E11F2C7E042C}"/>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3" name="Platshållare för sidfot 2">
            <a:extLst>
              <a:ext uri="{FF2B5EF4-FFF2-40B4-BE49-F238E27FC236}">
                <a16:creationId xmlns:a16="http://schemas.microsoft.com/office/drawing/2014/main" id="{73618167-4B80-4A5E-962F-52C618FFFC4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0D23AA7-E8EA-451E-93BF-9B38A5419639}"/>
              </a:ext>
            </a:extLst>
          </p:cNvPr>
          <p:cNvSpPr>
            <a:spLocks noGrp="1"/>
          </p:cNvSpPr>
          <p:nvPr>
            <p:ph type="sldNum" sz="quarter" idx="12"/>
          </p:nvPr>
        </p:nvSpPr>
        <p:spPr/>
        <p:txBody>
          <a:bodyPr/>
          <a:lstStyle/>
          <a:p>
            <a:fld id="{89E0AFE5-79F6-49D5-9B3D-746492EA2A9B}" type="slidenum">
              <a:rPr lang="sv-SE" smtClean="0"/>
              <a:t>‹#›</a:t>
            </a:fld>
            <a:endParaRPr lang="sv-SE"/>
          </a:p>
        </p:txBody>
      </p:sp>
      <p:pic>
        <p:nvPicPr>
          <p:cNvPr id="6" name="Bildobjekt 5" descr="En bild som visar ritning, ljus&#10;&#10;Automatiskt genererad beskrivning">
            <a:extLst>
              <a:ext uri="{FF2B5EF4-FFF2-40B4-BE49-F238E27FC236}">
                <a16:creationId xmlns:a16="http://schemas.microsoft.com/office/drawing/2014/main" id="{07CB893E-8737-4223-849D-1CF600933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2182" y="2435042"/>
            <a:ext cx="4657796" cy="1028830"/>
          </a:xfrm>
          <a:prstGeom prst="rect">
            <a:avLst/>
          </a:prstGeom>
        </p:spPr>
      </p:pic>
    </p:spTree>
    <p:extLst>
      <p:ext uri="{BB962C8B-B14F-4D97-AF65-F5344CB8AC3E}">
        <p14:creationId xmlns:p14="http://schemas.microsoft.com/office/powerpoint/2010/main" val="376998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22B02D-FBF1-4F91-BFFD-500BFBDC4941}"/>
              </a:ext>
            </a:extLst>
          </p:cNvPr>
          <p:cNvSpPr>
            <a:spLocks noGrp="1"/>
          </p:cNvSpPr>
          <p:nvPr>
            <p:ph type="ctrTitle"/>
          </p:nvPr>
        </p:nvSpPr>
        <p:spPr>
          <a:xfrm>
            <a:off x="1524000" y="720000"/>
            <a:ext cx="9144000" cy="1866794"/>
          </a:xfrm>
        </p:spPr>
        <p:txBody>
          <a:bodyPr anchor="b"/>
          <a:lstStyle>
            <a:lvl1pPr algn="ctr">
              <a:defRPr sz="5400"/>
            </a:lvl1pPr>
          </a:lstStyle>
          <a:p>
            <a:r>
              <a:rPr lang="sv-SE"/>
              <a:t>Klicka här för att ändra mall för rubrikformat</a:t>
            </a:r>
          </a:p>
        </p:txBody>
      </p:sp>
      <p:sp>
        <p:nvSpPr>
          <p:cNvPr id="3" name="Underrubrik 2">
            <a:extLst>
              <a:ext uri="{FF2B5EF4-FFF2-40B4-BE49-F238E27FC236}">
                <a16:creationId xmlns:a16="http://schemas.microsoft.com/office/drawing/2014/main" id="{D6A4580E-69F6-49A6-ACF7-6BDB317D6EC7}"/>
              </a:ext>
            </a:extLst>
          </p:cNvPr>
          <p:cNvSpPr>
            <a:spLocks noGrp="1"/>
          </p:cNvSpPr>
          <p:nvPr>
            <p:ph type="subTitle" idx="1"/>
          </p:nvPr>
        </p:nvSpPr>
        <p:spPr>
          <a:xfrm>
            <a:off x="1524000" y="2763826"/>
            <a:ext cx="9144000" cy="88002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71D5FF5-9BF4-430A-BC52-C8A34E8D8E75}"/>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5" name="Platshållare för sidfot 4">
            <a:extLst>
              <a:ext uri="{FF2B5EF4-FFF2-40B4-BE49-F238E27FC236}">
                <a16:creationId xmlns:a16="http://schemas.microsoft.com/office/drawing/2014/main" id="{3FB1BD7E-A8BA-41FE-B237-C7835DC222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4628842-B077-42D5-97F1-FCB3CCBE99A8}"/>
              </a:ext>
            </a:extLst>
          </p:cNvPr>
          <p:cNvSpPr>
            <a:spLocks noGrp="1"/>
          </p:cNvSpPr>
          <p:nvPr>
            <p:ph type="sldNum" sz="quarter" idx="12"/>
          </p:nvPr>
        </p:nvSpPr>
        <p:spPr/>
        <p:txBody>
          <a:bodyPr/>
          <a:lstStyle/>
          <a:p>
            <a:fld id="{89E0AFE5-79F6-49D5-9B3D-746492EA2A9B}" type="slidenum">
              <a:rPr lang="sv-SE" smtClean="0"/>
              <a:t>‹#›</a:t>
            </a:fld>
            <a:endParaRPr lang="sv-SE"/>
          </a:p>
        </p:txBody>
      </p:sp>
      <p:pic>
        <p:nvPicPr>
          <p:cNvPr id="10" name="Bildobjekt 9">
            <a:extLst>
              <a:ext uri="{FF2B5EF4-FFF2-40B4-BE49-F238E27FC236}">
                <a16:creationId xmlns:a16="http://schemas.microsoft.com/office/drawing/2014/main" id="{021B0D1D-C481-49D1-B730-F799389C23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390" y="3102539"/>
            <a:ext cx="4456562" cy="3755461"/>
          </a:xfrm>
          <a:prstGeom prst="rect">
            <a:avLst/>
          </a:prstGeom>
        </p:spPr>
      </p:pic>
    </p:spTree>
    <p:extLst>
      <p:ext uri="{BB962C8B-B14F-4D97-AF65-F5344CB8AC3E}">
        <p14:creationId xmlns:p14="http://schemas.microsoft.com/office/powerpoint/2010/main" val="103492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med illustration">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5719C7B8-C718-4A32-803F-9A421451A5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 y="6875"/>
            <a:ext cx="12192158" cy="6857911"/>
          </a:xfrm>
          <a:prstGeom prst="rect">
            <a:avLst/>
          </a:prstGeom>
        </p:spPr>
      </p:pic>
      <p:sp>
        <p:nvSpPr>
          <p:cNvPr id="2" name="Rubrik 1">
            <a:extLst>
              <a:ext uri="{FF2B5EF4-FFF2-40B4-BE49-F238E27FC236}">
                <a16:creationId xmlns:a16="http://schemas.microsoft.com/office/drawing/2014/main" id="{BC22B02D-FBF1-4F91-BFFD-500BFBDC4941}"/>
              </a:ext>
            </a:extLst>
          </p:cNvPr>
          <p:cNvSpPr>
            <a:spLocks noGrp="1"/>
          </p:cNvSpPr>
          <p:nvPr>
            <p:ph type="ctrTitle"/>
          </p:nvPr>
        </p:nvSpPr>
        <p:spPr>
          <a:xfrm>
            <a:off x="1524000" y="720000"/>
            <a:ext cx="9144000" cy="1868400"/>
          </a:xfrm>
        </p:spPr>
        <p:txBody>
          <a:bodyPr anchor="b"/>
          <a:lstStyle>
            <a:lvl1pPr algn="ctr">
              <a:defRPr sz="5400"/>
            </a:lvl1pPr>
          </a:lstStyle>
          <a:p>
            <a:r>
              <a:rPr lang="sv-SE"/>
              <a:t>Klicka här för att ändra mall för rubrikformat</a:t>
            </a:r>
          </a:p>
        </p:txBody>
      </p:sp>
    </p:spTree>
    <p:extLst>
      <p:ext uri="{BB962C8B-B14F-4D97-AF65-F5344CB8AC3E}">
        <p14:creationId xmlns:p14="http://schemas.microsoft.com/office/powerpoint/2010/main" val="78026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51F1D1-DD4E-4A35-AC41-FEED9C1D13F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pic>
        <p:nvPicPr>
          <p:cNvPr id="7" name="Bildobjekt 6">
            <a:extLst>
              <a:ext uri="{FF2B5EF4-FFF2-40B4-BE49-F238E27FC236}">
                <a16:creationId xmlns:a16="http://schemas.microsoft.com/office/drawing/2014/main" id="{2F59E63D-B4C7-4A07-B9F2-4B2448E2C3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005" y="4421847"/>
            <a:ext cx="2272177" cy="2448000"/>
          </a:xfrm>
          <a:prstGeom prst="rect">
            <a:avLst/>
          </a:prstGeom>
        </p:spPr>
      </p:pic>
    </p:spTree>
    <p:extLst>
      <p:ext uri="{BB962C8B-B14F-4D97-AF65-F5344CB8AC3E}">
        <p14:creationId xmlns:p14="http://schemas.microsoft.com/office/powerpoint/2010/main" val="101460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E40DB09-2641-4257-9361-0A4C81E9A612}"/>
              </a:ext>
            </a:extLst>
          </p:cNvPr>
          <p:cNvSpPr>
            <a:spLocks noGrp="1"/>
          </p:cNvSpPr>
          <p:nvPr>
            <p:ph sz="half" idx="1"/>
          </p:nvPr>
        </p:nvSpPr>
        <p:spPr>
          <a:xfrm>
            <a:off x="1980000" y="2160000"/>
            <a:ext cx="3780000" cy="352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2BF0F6A-6497-432E-9E9F-4EE77D82361F}"/>
              </a:ext>
            </a:extLst>
          </p:cNvPr>
          <p:cNvSpPr>
            <a:spLocks noGrp="1"/>
          </p:cNvSpPr>
          <p:nvPr>
            <p:ph sz="half" idx="2"/>
          </p:nvPr>
        </p:nvSpPr>
        <p:spPr>
          <a:xfrm>
            <a:off x="6431891" y="2160000"/>
            <a:ext cx="3780000" cy="352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635FE75-F621-4953-AF77-33633F8B21DA}"/>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6" name="Platshållare för sidfot 5">
            <a:extLst>
              <a:ext uri="{FF2B5EF4-FFF2-40B4-BE49-F238E27FC236}">
                <a16:creationId xmlns:a16="http://schemas.microsoft.com/office/drawing/2014/main" id="{CA78732D-56E0-43F3-AD1B-85758E03871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800E038-1549-42B4-AFA0-3853863663AC}"/>
              </a:ext>
            </a:extLst>
          </p:cNvPr>
          <p:cNvSpPr>
            <a:spLocks noGrp="1"/>
          </p:cNvSpPr>
          <p:nvPr>
            <p:ph type="sldNum" sz="quarter" idx="12"/>
          </p:nvPr>
        </p:nvSpPr>
        <p:spPr/>
        <p:txBody>
          <a:bodyPr/>
          <a:lstStyle/>
          <a:p>
            <a:fld id="{89E0AFE5-79F6-49D5-9B3D-746492EA2A9B}" type="slidenum">
              <a:rPr lang="sv-SE" smtClean="0"/>
              <a:t>‹#›</a:t>
            </a:fld>
            <a:endParaRPr lang="sv-SE"/>
          </a:p>
        </p:txBody>
      </p:sp>
      <p:pic>
        <p:nvPicPr>
          <p:cNvPr id="8" name="Bildobjekt 7">
            <a:extLst>
              <a:ext uri="{FF2B5EF4-FFF2-40B4-BE49-F238E27FC236}">
                <a16:creationId xmlns:a16="http://schemas.microsoft.com/office/drawing/2014/main" id="{C9C0F896-BB4C-4A45-B8B9-8041B5BB10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7005" y="4421847"/>
            <a:ext cx="2272177" cy="2448000"/>
          </a:xfrm>
          <a:prstGeom prst="rect">
            <a:avLst/>
          </a:prstGeom>
        </p:spPr>
      </p:pic>
      <p:sp>
        <p:nvSpPr>
          <p:cNvPr id="10" name="Rubrik 9">
            <a:extLst>
              <a:ext uri="{FF2B5EF4-FFF2-40B4-BE49-F238E27FC236}">
                <a16:creationId xmlns:a16="http://schemas.microsoft.com/office/drawing/2014/main" id="{33F00C7F-C21A-41FD-A565-D61B2D32E5DA}"/>
              </a:ext>
            </a:extLst>
          </p:cNvPr>
          <p:cNvSpPr>
            <a:spLocks noGrp="1"/>
          </p:cNvSpPr>
          <p:nvPr>
            <p:ph type="title"/>
          </p:nvPr>
        </p:nvSpPr>
        <p:spPr/>
        <p:txBody>
          <a:bodyPr/>
          <a:lstStyle>
            <a:lvl1pPr algn="l">
              <a:defRPr/>
            </a:lvl1pPr>
          </a:lstStyle>
          <a:p>
            <a:r>
              <a:rPr lang="sv-SE"/>
              <a:t>Klicka här för att ändra mall för rubrikformat</a:t>
            </a:r>
          </a:p>
        </p:txBody>
      </p:sp>
    </p:spTree>
    <p:extLst>
      <p:ext uri="{BB962C8B-B14F-4D97-AF65-F5344CB8AC3E}">
        <p14:creationId xmlns:p14="http://schemas.microsoft.com/office/powerpoint/2010/main" val="37758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1044000" y="720000"/>
            <a:ext cx="4428000" cy="1106349"/>
          </a:xfrm>
        </p:spPr>
        <p:txBody>
          <a:bodyPr/>
          <a:lstStyle>
            <a:lvl1pPr algn="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0E51F1D1-DD4E-4A35-AC41-FEED9C1D13FF}"/>
              </a:ext>
            </a:extLst>
          </p:cNvPr>
          <p:cNvSpPr>
            <a:spLocks noGrp="1"/>
          </p:cNvSpPr>
          <p:nvPr>
            <p:ph idx="1"/>
          </p:nvPr>
        </p:nvSpPr>
        <p:spPr>
          <a:xfrm>
            <a:off x="1044000" y="2160000"/>
            <a:ext cx="4428000" cy="352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6462677" y="900649"/>
            <a:ext cx="5032637" cy="4787352"/>
          </a:xfrm>
          <a:solidFill>
            <a:schemeClr val="bg1">
              <a:lumMod val="95000"/>
            </a:schemeClr>
          </a:solidFill>
        </p:spPr>
        <p:txBody>
          <a:bodyPr anchor="ctr" anchorCtr="0"/>
          <a:lstStyle>
            <a:lvl1pPr marL="0" indent="0" algn="ctr">
              <a:buNone/>
              <a:defRPr/>
            </a:lvl1pPr>
          </a:lstStyle>
          <a:p>
            <a:endParaRPr lang="sv-SE"/>
          </a:p>
        </p:txBody>
      </p:sp>
    </p:spTree>
    <p:extLst>
      <p:ext uri="{BB962C8B-B14F-4D97-AF65-F5344CB8AC3E}">
        <p14:creationId xmlns:p14="http://schemas.microsoft.com/office/powerpoint/2010/main" val="3064224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höger utfalla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1044000" y="720000"/>
            <a:ext cx="4428000" cy="1106349"/>
          </a:xfrm>
        </p:spPr>
        <p:txBody>
          <a:bodyPr/>
          <a:lstStyle>
            <a:lvl1pPr algn="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0E51F1D1-DD4E-4A35-AC41-FEED9C1D13FF}"/>
              </a:ext>
            </a:extLst>
          </p:cNvPr>
          <p:cNvSpPr>
            <a:spLocks noGrp="1"/>
          </p:cNvSpPr>
          <p:nvPr>
            <p:ph idx="1"/>
          </p:nvPr>
        </p:nvSpPr>
        <p:spPr>
          <a:xfrm>
            <a:off x="1044000" y="2160000"/>
            <a:ext cx="4428000" cy="352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5713413" y="900000"/>
            <a:ext cx="6478587" cy="4788000"/>
          </a:xfrm>
          <a:solidFill>
            <a:schemeClr val="bg1">
              <a:lumMod val="95000"/>
            </a:schemeClr>
          </a:solidFill>
        </p:spPr>
        <p:txBody>
          <a:bodyPr anchor="ctr" anchorCtr="0"/>
          <a:lstStyle>
            <a:lvl1pPr marL="0" indent="0" algn="ctr">
              <a:buNone/>
              <a:defRPr/>
            </a:lvl1pPr>
          </a:lstStyle>
          <a:p>
            <a:endParaRPr lang="sv-SE"/>
          </a:p>
        </p:txBody>
      </p:sp>
    </p:spTree>
    <p:extLst>
      <p:ext uri="{BB962C8B-B14F-4D97-AF65-F5344CB8AC3E}">
        <p14:creationId xmlns:p14="http://schemas.microsoft.com/office/powerpoint/2010/main" val="18331012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ående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1043999" y="720000"/>
            <a:ext cx="4634905" cy="1106349"/>
          </a:xfrm>
        </p:spPr>
        <p:txBody>
          <a:bodyPr/>
          <a:lstStyle>
            <a:lvl1pPr algn="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0E51F1D1-DD4E-4A35-AC41-FEED9C1D13FF}"/>
              </a:ext>
            </a:extLst>
          </p:cNvPr>
          <p:cNvSpPr>
            <a:spLocks noGrp="1"/>
          </p:cNvSpPr>
          <p:nvPr>
            <p:ph idx="1"/>
          </p:nvPr>
        </p:nvSpPr>
        <p:spPr>
          <a:xfrm>
            <a:off x="1043999" y="2160000"/>
            <a:ext cx="4634905" cy="3528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6937065" y="0"/>
            <a:ext cx="5254935" cy="6857999"/>
          </a:xfrm>
          <a:solidFill>
            <a:schemeClr val="bg1">
              <a:lumMod val="95000"/>
            </a:schemeClr>
          </a:solidFill>
        </p:spPr>
        <p:txBody>
          <a:bodyPr anchor="ctr" anchorCtr="0"/>
          <a:lstStyle>
            <a:lvl1pPr marL="0" indent="0" algn="ctr">
              <a:buNone/>
              <a:defRPr/>
            </a:lvl1pPr>
          </a:lstStyle>
          <a:p>
            <a:endParaRPr lang="sv-SE"/>
          </a:p>
        </p:txBody>
      </p:sp>
    </p:spTree>
    <p:extLst>
      <p:ext uri="{BB962C8B-B14F-4D97-AF65-F5344CB8AC3E}">
        <p14:creationId xmlns:p14="http://schemas.microsoft.com/office/powerpoint/2010/main" val="3788039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E7BB65-873A-4EFC-A6FB-48D4215E353E}"/>
              </a:ext>
            </a:extLst>
          </p:cNvPr>
          <p:cNvSpPr>
            <a:spLocks noGrp="1"/>
          </p:cNvSpPr>
          <p:nvPr>
            <p:ph type="title"/>
          </p:nvPr>
        </p:nvSpPr>
        <p:spPr>
          <a:xfrm>
            <a:off x="2853202" y="720000"/>
            <a:ext cx="6497053" cy="1106349"/>
          </a:xfrm>
        </p:spPr>
        <p:txBody>
          <a:bodyPr/>
          <a:lstStyle>
            <a:lvl1pPr algn="ctr">
              <a:defRPr/>
            </a:lvl1p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017FDAFE-DC33-46E8-BAC1-AFB5E43E4336}"/>
              </a:ext>
            </a:extLst>
          </p:cNvPr>
          <p:cNvSpPr>
            <a:spLocks noGrp="1"/>
          </p:cNvSpPr>
          <p:nvPr>
            <p:ph type="dt" sz="half" idx="10"/>
          </p:nvPr>
        </p:nvSpPr>
        <p:spPr/>
        <p:txBody>
          <a:bodyPr/>
          <a:lstStyle/>
          <a:p>
            <a:fld id="{012E05F2-EC33-4ED2-A9D7-68847839C156}" type="datetimeFigureOut">
              <a:rPr lang="sv-SE" smtClean="0"/>
              <a:t>2025-02-19</a:t>
            </a:fld>
            <a:endParaRPr lang="sv-SE"/>
          </a:p>
        </p:txBody>
      </p:sp>
      <p:sp>
        <p:nvSpPr>
          <p:cNvPr id="5" name="Platshållare för sidfot 4">
            <a:extLst>
              <a:ext uri="{FF2B5EF4-FFF2-40B4-BE49-F238E27FC236}">
                <a16:creationId xmlns:a16="http://schemas.microsoft.com/office/drawing/2014/main" id="{C38493CD-372C-4F13-BFFB-2953631F02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D8A8EBD-946F-4B00-9B08-B677F777E9EF}"/>
              </a:ext>
            </a:extLst>
          </p:cNvPr>
          <p:cNvSpPr>
            <a:spLocks noGrp="1"/>
          </p:cNvSpPr>
          <p:nvPr>
            <p:ph type="sldNum" sz="quarter" idx="12"/>
          </p:nvPr>
        </p:nvSpPr>
        <p:spPr/>
        <p:txBody>
          <a:bodyPr/>
          <a:lstStyle/>
          <a:p>
            <a:fld id="{89E0AFE5-79F6-49D5-9B3D-746492EA2A9B}" type="slidenum">
              <a:rPr lang="sv-SE" smtClean="0"/>
              <a:t>‹#›</a:t>
            </a:fld>
            <a:endParaRPr lang="sv-SE"/>
          </a:p>
        </p:txBody>
      </p:sp>
      <p:sp>
        <p:nvSpPr>
          <p:cNvPr id="12" name="Platshållare för bild 11">
            <a:extLst>
              <a:ext uri="{FF2B5EF4-FFF2-40B4-BE49-F238E27FC236}">
                <a16:creationId xmlns:a16="http://schemas.microsoft.com/office/drawing/2014/main" id="{291A0B70-5665-4478-B7B5-D50C34F62921}"/>
              </a:ext>
            </a:extLst>
          </p:cNvPr>
          <p:cNvSpPr>
            <a:spLocks noGrp="1"/>
          </p:cNvSpPr>
          <p:nvPr>
            <p:ph type="pic" sz="quarter" idx="13"/>
          </p:nvPr>
        </p:nvSpPr>
        <p:spPr>
          <a:xfrm>
            <a:off x="2853203" y="2168525"/>
            <a:ext cx="6497053" cy="3519476"/>
          </a:xfrm>
          <a:solidFill>
            <a:schemeClr val="bg1">
              <a:lumMod val="95000"/>
            </a:schemeClr>
          </a:solidFill>
        </p:spPr>
        <p:txBody>
          <a:bodyPr anchor="ctr" anchorCtr="0"/>
          <a:lstStyle>
            <a:lvl1pPr marL="0" indent="0" algn="ctr">
              <a:buNone/>
              <a:defRPr/>
            </a:lvl1pPr>
          </a:lstStyle>
          <a:p>
            <a:endParaRPr lang="sv-SE"/>
          </a:p>
        </p:txBody>
      </p:sp>
    </p:spTree>
    <p:extLst>
      <p:ext uri="{BB962C8B-B14F-4D97-AF65-F5344CB8AC3E}">
        <p14:creationId xmlns:p14="http://schemas.microsoft.com/office/powerpoint/2010/main" val="3545835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7223E0B-73BE-488C-91C3-FF6C3C593FC3}"/>
              </a:ext>
            </a:extLst>
          </p:cNvPr>
          <p:cNvSpPr>
            <a:spLocks noGrp="1"/>
          </p:cNvSpPr>
          <p:nvPr>
            <p:ph type="title"/>
          </p:nvPr>
        </p:nvSpPr>
        <p:spPr>
          <a:xfrm>
            <a:off x="1980000" y="720000"/>
            <a:ext cx="8231891" cy="1106349"/>
          </a:xfrm>
          <a:prstGeom prst="rect">
            <a:avLst/>
          </a:prstGeom>
        </p:spPr>
        <p:txBody>
          <a:bodyPr vert="horz" lIns="0" tIns="0" rIns="0" bIns="0" rtlCol="0" anchor="b"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6634744-BBDC-4095-8961-ADBCBD8A0B21}"/>
              </a:ext>
            </a:extLst>
          </p:cNvPr>
          <p:cNvSpPr>
            <a:spLocks noGrp="1"/>
          </p:cNvSpPr>
          <p:nvPr>
            <p:ph type="body" idx="1"/>
          </p:nvPr>
        </p:nvSpPr>
        <p:spPr>
          <a:xfrm>
            <a:off x="1980000" y="2160000"/>
            <a:ext cx="8231891" cy="352800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4B2FA0-30D3-4A70-9C6D-6BC40630A7C5}"/>
              </a:ext>
            </a:extLst>
          </p:cNvPr>
          <p:cNvSpPr>
            <a:spLocks noGrp="1"/>
          </p:cNvSpPr>
          <p:nvPr>
            <p:ph type="dt" sz="half" idx="2"/>
          </p:nvPr>
        </p:nvSpPr>
        <p:spPr>
          <a:xfrm>
            <a:off x="721322" y="6583226"/>
            <a:ext cx="1004350" cy="180000"/>
          </a:xfrm>
          <a:prstGeom prst="rect">
            <a:avLst/>
          </a:prstGeom>
        </p:spPr>
        <p:txBody>
          <a:bodyPr vert="horz" lIns="0" tIns="0" rIns="0" bIns="0" rtlCol="0" anchor="ctr"/>
          <a:lstStyle>
            <a:lvl1pPr algn="l">
              <a:defRPr sz="800">
                <a:solidFill>
                  <a:schemeClr val="tx1"/>
                </a:solidFill>
              </a:defRPr>
            </a:lvl1pPr>
          </a:lstStyle>
          <a:p>
            <a:fld id="{012E05F2-EC33-4ED2-A9D7-68847839C156}" type="datetimeFigureOut">
              <a:rPr lang="sv-SE" smtClean="0"/>
              <a:pPr/>
              <a:t>2025-02-19</a:t>
            </a:fld>
            <a:endParaRPr lang="sv-SE"/>
          </a:p>
        </p:txBody>
      </p:sp>
      <p:sp>
        <p:nvSpPr>
          <p:cNvPr id="5" name="Platshållare för sidfot 4">
            <a:extLst>
              <a:ext uri="{FF2B5EF4-FFF2-40B4-BE49-F238E27FC236}">
                <a16:creationId xmlns:a16="http://schemas.microsoft.com/office/drawing/2014/main" id="{76E82EBC-347D-498A-84A3-675CBBB9FEEA}"/>
              </a:ext>
            </a:extLst>
          </p:cNvPr>
          <p:cNvSpPr>
            <a:spLocks noGrp="1"/>
          </p:cNvSpPr>
          <p:nvPr>
            <p:ph type="ftr" sz="quarter" idx="3"/>
          </p:nvPr>
        </p:nvSpPr>
        <p:spPr>
          <a:xfrm>
            <a:off x="1980000" y="6583226"/>
            <a:ext cx="4114800" cy="180000"/>
          </a:xfrm>
          <a:prstGeom prst="rect">
            <a:avLst/>
          </a:prstGeom>
        </p:spPr>
        <p:txBody>
          <a:bodyPr vert="horz" lIns="0" tIns="0" rIns="0" bIns="0" rtlCol="0" anchor="ctr"/>
          <a:lstStyle>
            <a:lvl1pPr algn="l">
              <a:defRPr sz="8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0347D104-0BB2-4350-814A-7E35FCE85ABE}"/>
              </a:ext>
            </a:extLst>
          </p:cNvPr>
          <p:cNvSpPr>
            <a:spLocks noGrp="1"/>
          </p:cNvSpPr>
          <p:nvPr>
            <p:ph type="sldNum" sz="quarter" idx="4"/>
          </p:nvPr>
        </p:nvSpPr>
        <p:spPr>
          <a:xfrm>
            <a:off x="209120" y="6583226"/>
            <a:ext cx="251518" cy="180000"/>
          </a:xfrm>
          <a:prstGeom prst="rect">
            <a:avLst/>
          </a:prstGeom>
        </p:spPr>
        <p:txBody>
          <a:bodyPr vert="horz" lIns="0" tIns="0" rIns="0" bIns="0" rtlCol="0" anchor="ctr"/>
          <a:lstStyle>
            <a:lvl1pPr algn="l">
              <a:defRPr sz="800">
                <a:solidFill>
                  <a:schemeClr val="tx1"/>
                </a:solidFill>
              </a:defRPr>
            </a:lvl1pPr>
          </a:lstStyle>
          <a:p>
            <a:fld id="{89E0AFE5-79F6-49D5-9B3D-746492EA2A9B}" type="slidenum">
              <a:rPr lang="sv-SE" smtClean="0"/>
              <a:pPr/>
              <a:t>‹#›</a:t>
            </a:fld>
            <a:endParaRPr lang="sv-SE"/>
          </a:p>
        </p:txBody>
      </p:sp>
      <p:pic>
        <p:nvPicPr>
          <p:cNvPr id="14" name="Bildobjekt 13">
            <a:extLst>
              <a:ext uri="{FF2B5EF4-FFF2-40B4-BE49-F238E27FC236}">
                <a16:creationId xmlns:a16="http://schemas.microsoft.com/office/drawing/2014/main" id="{D6395950-92C5-490F-9D92-CC501D029AA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09120" y="251139"/>
            <a:ext cx="1260000" cy="278505"/>
          </a:xfrm>
          <a:prstGeom prst="rect">
            <a:avLst/>
          </a:prstGeom>
        </p:spPr>
      </p:pic>
    </p:spTree>
    <p:extLst>
      <p:ext uri="{BB962C8B-B14F-4D97-AF65-F5344CB8AC3E}">
        <p14:creationId xmlns:p14="http://schemas.microsoft.com/office/powerpoint/2010/main" val="145969545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0" r:id="rId4"/>
    <p:sldLayoutId id="2147483652" r:id="rId5"/>
    <p:sldLayoutId id="2147483666" r:id="rId6"/>
    <p:sldLayoutId id="2147483662" r:id="rId7"/>
    <p:sldLayoutId id="2147483665" r:id="rId8"/>
    <p:sldLayoutId id="2147483667" r:id="rId9"/>
    <p:sldLayoutId id="2147483664" r:id="rId10"/>
    <p:sldLayoutId id="2147483668" r:id="rId11"/>
    <p:sldLayoutId id="2147483669" r:id="rId12"/>
    <p:sldLayoutId id="2147483663" r:id="rId13"/>
    <p:sldLayoutId id="2147483654" r:id="rId14"/>
    <p:sldLayoutId id="2147483655" r:id="rId15"/>
    <p:sldLayoutId id="2147483670" r:id="rId16"/>
    <p:sldLayoutId id="2147483671" r:id="rId17"/>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5000"/>
        </a:lnSpc>
        <a:spcBef>
          <a:spcPts val="12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5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5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5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5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aldreochfunktionshinderombud@osteraker.se"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DAB95089-98FC-4D1C-A2DD-BCEE9796AC03}"/>
              </a:ext>
            </a:extLst>
          </p:cNvPr>
          <p:cNvSpPr>
            <a:spLocks noGrp="1"/>
          </p:cNvSpPr>
          <p:nvPr>
            <p:ph sz="half" idx="1"/>
          </p:nvPr>
        </p:nvSpPr>
        <p:spPr>
          <a:xfrm>
            <a:off x="1980000" y="2160000"/>
            <a:ext cx="7716450" cy="3528000"/>
          </a:xfrm>
        </p:spPr>
        <p:txBody>
          <a:bodyPr>
            <a:normAutofit/>
          </a:bodyPr>
          <a:lstStyle/>
          <a:p>
            <a:pPr marL="0" indent="0">
              <a:buNone/>
            </a:pPr>
            <a:r>
              <a:rPr lang="sv-SE" dirty="0"/>
              <a:t>Företräder och stödjer äldre (65 och uppåt) och personer med funktionsnedsättning i frågor som rör</a:t>
            </a:r>
          </a:p>
          <a:p>
            <a:pPr>
              <a:buFontTx/>
              <a:buChar char="-"/>
            </a:pPr>
            <a:r>
              <a:rPr lang="sv-SE" dirty="0"/>
              <a:t>Rättigheter </a:t>
            </a:r>
          </a:p>
          <a:p>
            <a:pPr>
              <a:buFontTx/>
              <a:buChar char="-"/>
            </a:pPr>
            <a:r>
              <a:rPr lang="sv-SE" dirty="0"/>
              <a:t>Välfärd</a:t>
            </a:r>
          </a:p>
          <a:p>
            <a:pPr>
              <a:buFontTx/>
              <a:buChar char="-"/>
            </a:pPr>
            <a:r>
              <a:rPr lang="sv-SE" dirty="0"/>
              <a:t>Behov</a:t>
            </a:r>
          </a:p>
          <a:p>
            <a:pPr marL="0" indent="0">
              <a:buNone/>
            </a:pPr>
            <a:endParaRPr lang="sv-SE" dirty="0"/>
          </a:p>
        </p:txBody>
      </p:sp>
      <p:sp>
        <p:nvSpPr>
          <p:cNvPr id="4" name="Rubrik 3">
            <a:extLst>
              <a:ext uri="{FF2B5EF4-FFF2-40B4-BE49-F238E27FC236}">
                <a16:creationId xmlns:a16="http://schemas.microsoft.com/office/drawing/2014/main" id="{30925682-F8E1-4E4C-84FE-72852E708026}"/>
              </a:ext>
            </a:extLst>
          </p:cNvPr>
          <p:cNvSpPr>
            <a:spLocks noGrp="1"/>
          </p:cNvSpPr>
          <p:nvPr>
            <p:ph type="title"/>
          </p:nvPr>
        </p:nvSpPr>
        <p:spPr>
          <a:xfrm>
            <a:off x="1980000" y="720000"/>
            <a:ext cx="8231891" cy="1106349"/>
          </a:xfrm>
        </p:spPr>
        <p:txBody>
          <a:bodyPr anchor="b">
            <a:normAutofit/>
          </a:bodyPr>
          <a:lstStyle/>
          <a:p>
            <a:r>
              <a:rPr lang="sv-SE"/>
              <a:t>	Äldre och funktionshindersombud i 			Österåker</a:t>
            </a:r>
            <a:endParaRPr lang="sv-SE" dirty="0"/>
          </a:p>
        </p:txBody>
      </p:sp>
    </p:spTree>
    <p:extLst>
      <p:ext uri="{BB962C8B-B14F-4D97-AF65-F5344CB8AC3E}">
        <p14:creationId xmlns:p14="http://schemas.microsoft.com/office/powerpoint/2010/main" val="231915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A57638-2BD3-8FE4-5AC6-CBD2DCE4B463}"/>
              </a:ext>
            </a:extLst>
          </p:cNvPr>
          <p:cNvSpPr>
            <a:spLocks noGrp="1"/>
          </p:cNvSpPr>
          <p:nvPr>
            <p:ph type="title"/>
          </p:nvPr>
        </p:nvSpPr>
        <p:spPr/>
        <p:txBody>
          <a:bodyPr/>
          <a:lstStyle/>
          <a:p>
            <a:r>
              <a:rPr lang="sv-SE" dirty="0"/>
              <a:t>Nya Socialtjänstlagen</a:t>
            </a:r>
          </a:p>
        </p:txBody>
      </p:sp>
      <p:sp>
        <p:nvSpPr>
          <p:cNvPr id="3" name="Platshållare för innehåll 2">
            <a:extLst>
              <a:ext uri="{FF2B5EF4-FFF2-40B4-BE49-F238E27FC236}">
                <a16:creationId xmlns:a16="http://schemas.microsoft.com/office/drawing/2014/main" id="{64779566-07A8-0BA8-A578-53FE8DCFB52F}"/>
              </a:ext>
            </a:extLst>
          </p:cNvPr>
          <p:cNvSpPr>
            <a:spLocks noGrp="1"/>
          </p:cNvSpPr>
          <p:nvPr>
            <p:ph idx="1"/>
          </p:nvPr>
        </p:nvSpPr>
        <p:spPr>
          <a:xfrm>
            <a:off x="1980000" y="2160000"/>
            <a:ext cx="8231891" cy="2661382"/>
          </a:xfrm>
        </p:spPr>
        <p:txBody>
          <a:bodyPr/>
          <a:lstStyle/>
          <a:p>
            <a:pPr marL="0" indent="0">
              <a:buNone/>
            </a:pPr>
            <a:r>
              <a:rPr lang="sv-SE" sz="2000" dirty="0"/>
              <a:t>Socialtjänsten ska </a:t>
            </a:r>
          </a:p>
          <a:p>
            <a:r>
              <a:rPr lang="sv-SE" dirty="0"/>
              <a:t>Arbeta mer förebyggande </a:t>
            </a:r>
          </a:p>
          <a:p>
            <a:r>
              <a:rPr lang="sv-SE" dirty="0"/>
              <a:t>Ska vara lättare att nå och kunna erbjuda insatser snabbare</a:t>
            </a:r>
          </a:p>
          <a:p>
            <a:r>
              <a:rPr lang="sv-SE" dirty="0"/>
              <a:t>Följa vetenskap och beprövad erfarenhet</a:t>
            </a:r>
          </a:p>
          <a:p>
            <a:pPr marL="0" indent="0">
              <a:buNone/>
            </a:pPr>
            <a:r>
              <a:rPr lang="sv-SE" dirty="0"/>
              <a:t>- lagen ska anpassas till barnkonventionen</a:t>
            </a:r>
          </a:p>
          <a:p>
            <a:endParaRPr lang="sv-SE" dirty="0"/>
          </a:p>
        </p:txBody>
      </p:sp>
    </p:spTree>
    <p:extLst>
      <p:ext uri="{BB962C8B-B14F-4D97-AF65-F5344CB8AC3E}">
        <p14:creationId xmlns:p14="http://schemas.microsoft.com/office/powerpoint/2010/main" val="391718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064940-060F-EF26-1B1B-F1C772B3FADB}"/>
              </a:ext>
            </a:extLst>
          </p:cNvPr>
          <p:cNvSpPr>
            <a:spLocks noGrp="1"/>
          </p:cNvSpPr>
          <p:nvPr>
            <p:ph type="title"/>
          </p:nvPr>
        </p:nvSpPr>
        <p:spPr/>
        <p:txBody>
          <a:bodyPr/>
          <a:lstStyle/>
          <a:p>
            <a:r>
              <a:rPr lang="sv-SE" sz="3200" dirty="0"/>
              <a:t>	Äldre- och funktionshindersombud </a:t>
            </a:r>
            <a:br>
              <a:rPr lang="sv-SE" sz="3200" dirty="0"/>
            </a:br>
            <a:r>
              <a:rPr lang="sv-SE" sz="3200" dirty="0"/>
              <a:t>	har i uppdrag att </a:t>
            </a:r>
          </a:p>
        </p:txBody>
      </p:sp>
      <p:sp>
        <p:nvSpPr>
          <p:cNvPr id="3" name="Platshållare för innehåll 2">
            <a:extLst>
              <a:ext uri="{FF2B5EF4-FFF2-40B4-BE49-F238E27FC236}">
                <a16:creationId xmlns:a16="http://schemas.microsoft.com/office/drawing/2014/main" id="{A12B5646-97F9-6697-6123-E51C7233A151}"/>
              </a:ext>
            </a:extLst>
          </p:cNvPr>
          <p:cNvSpPr>
            <a:spLocks noGrp="1"/>
          </p:cNvSpPr>
          <p:nvPr>
            <p:ph idx="1"/>
          </p:nvPr>
        </p:nvSpPr>
        <p:spPr>
          <a:xfrm>
            <a:off x="1600201" y="2169524"/>
            <a:ext cx="8639066" cy="4155075"/>
          </a:xfrm>
        </p:spPr>
        <p:txBody>
          <a:bodyPr/>
          <a:lstStyle/>
          <a:p>
            <a:pPr>
              <a:buFontTx/>
              <a:buChar char="-"/>
            </a:pPr>
            <a:r>
              <a:rPr lang="sv-SE" sz="1800" dirty="0"/>
              <a:t>Är en länk mellan kommunen och dess invånare </a:t>
            </a:r>
          </a:p>
          <a:p>
            <a:pPr>
              <a:buFontTx/>
              <a:buChar char="-"/>
            </a:pPr>
            <a:r>
              <a:rPr lang="sv-SE" dirty="0"/>
              <a:t>Ge stöd och rådgivning kring deras rättigheter och tillgängliga stödinsatser </a:t>
            </a:r>
          </a:p>
          <a:p>
            <a:pPr>
              <a:buFontTx/>
              <a:buChar char="-"/>
            </a:pPr>
            <a:r>
              <a:rPr lang="sv-SE" dirty="0"/>
              <a:t>Bidra till att öka kunskapen om de äldres situation och behov</a:t>
            </a:r>
          </a:p>
          <a:p>
            <a:pPr>
              <a:buFontTx/>
              <a:buChar char="-"/>
            </a:pPr>
            <a:r>
              <a:rPr lang="sv-SE" dirty="0"/>
              <a:t>Ta emot synpunkter och framföra de till rätt förvaltning, se till att invånarnas röst blir hörd</a:t>
            </a:r>
          </a:p>
          <a:p>
            <a:pPr marL="0" indent="0">
              <a:buNone/>
            </a:pPr>
            <a:r>
              <a:rPr lang="sv-SE" dirty="0"/>
              <a:t>- Identifiera och arbeta mot förbättringsområden genom att verka för bättre omsorg, tillgänglighet och sociala aktiviteter. </a:t>
            </a:r>
            <a:r>
              <a:rPr lang="sv-SE" sz="1600" dirty="0"/>
              <a:t>Det kan exempelvis vara ensamhet, brist på sociala aktiviteter eller tillgänglighetsproblematik</a:t>
            </a:r>
            <a:r>
              <a:rPr lang="sv-SE" dirty="0"/>
              <a:t>. </a:t>
            </a:r>
          </a:p>
          <a:p>
            <a:pPr>
              <a:buFontTx/>
              <a:buChar char="-"/>
            </a:pPr>
            <a:r>
              <a:rPr lang="sv-SE" dirty="0"/>
              <a:t>Ska samverka med andra myndigheter och frivilligorganisationer, anhörigstöd, strateg, sakkunnig äldreomsorg och LSS, sakkunnig inom finska förvaltningsområde och andra förebyggande funktioner i kommunen</a:t>
            </a:r>
          </a:p>
          <a:p>
            <a:pPr marL="0" indent="0">
              <a:buNone/>
            </a:pPr>
            <a:endParaRPr lang="sv-SE" dirty="0"/>
          </a:p>
        </p:txBody>
      </p:sp>
    </p:spTree>
    <p:extLst>
      <p:ext uri="{BB962C8B-B14F-4D97-AF65-F5344CB8AC3E}">
        <p14:creationId xmlns:p14="http://schemas.microsoft.com/office/powerpoint/2010/main" val="191698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15D91C-7B6B-620C-5E0F-3031768A7CB4}"/>
              </a:ext>
            </a:extLst>
          </p:cNvPr>
          <p:cNvSpPr>
            <a:spLocks noGrp="1"/>
          </p:cNvSpPr>
          <p:nvPr>
            <p:ph type="title"/>
          </p:nvPr>
        </p:nvSpPr>
        <p:spPr/>
        <p:txBody>
          <a:bodyPr/>
          <a:lstStyle/>
          <a:p>
            <a:r>
              <a:rPr lang="sv-SE" dirty="0"/>
              <a:t>Förebyggande arbete</a:t>
            </a:r>
          </a:p>
        </p:txBody>
      </p:sp>
      <p:sp>
        <p:nvSpPr>
          <p:cNvPr id="3" name="Platshållare för innehåll 2">
            <a:extLst>
              <a:ext uri="{FF2B5EF4-FFF2-40B4-BE49-F238E27FC236}">
                <a16:creationId xmlns:a16="http://schemas.microsoft.com/office/drawing/2014/main" id="{AE890C87-3255-9F0F-7031-1381A186719D}"/>
              </a:ext>
            </a:extLst>
          </p:cNvPr>
          <p:cNvSpPr>
            <a:spLocks noGrp="1"/>
          </p:cNvSpPr>
          <p:nvPr>
            <p:ph idx="1"/>
          </p:nvPr>
        </p:nvSpPr>
        <p:spPr>
          <a:xfrm>
            <a:off x="1019176" y="2159999"/>
            <a:ext cx="9192716" cy="4212225"/>
          </a:xfrm>
        </p:spPr>
        <p:txBody>
          <a:bodyPr/>
          <a:lstStyle/>
          <a:p>
            <a:pPr marL="0" indent="0">
              <a:buNone/>
            </a:pPr>
            <a:r>
              <a:rPr lang="sv-SE" dirty="0"/>
              <a:t>-  Att finnas på olika platser där de äldre och funktionsnedsatta personer befinner sig för att lyssna på deras behov av stödinsatser och ge information om kommunala stödinsatser</a:t>
            </a:r>
          </a:p>
          <a:p>
            <a:pPr>
              <a:buFontTx/>
              <a:buChar char="-"/>
            </a:pPr>
            <a:r>
              <a:rPr lang="sv-SE" dirty="0"/>
              <a:t>För att öka medborgarnas kunskap om deras situation och behov har det startats ”Tisdagsträffen” i Fyrens träffpunkt. </a:t>
            </a:r>
          </a:p>
          <a:p>
            <a:pPr>
              <a:buFontTx/>
              <a:buChar char="-"/>
            </a:pPr>
            <a:r>
              <a:rPr lang="sv-SE" dirty="0"/>
              <a:t>Besöker träfflokal för personer med psykiska funktionsnedsättningar Ruffen och Bryggan, se över vad kan förbättras och få dit fler besökare</a:t>
            </a:r>
          </a:p>
          <a:p>
            <a:pPr>
              <a:buFontTx/>
              <a:buChar char="-"/>
            </a:pPr>
            <a:r>
              <a:rPr lang="sv-SE" dirty="0"/>
              <a:t>Besöka träffpunkt på Ljusterö, se över vad kan förbättras och utvecklas för öborna. Har idén om en mobilt mötesplats</a:t>
            </a:r>
          </a:p>
          <a:p>
            <a:pPr>
              <a:buFontTx/>
              <a:buChar char="-"/>
            </a:pPr>
            <a:r>
              <a:rPr lang="sv-SE" dirty="0"/>
              <a:t>Seniordagar</a:t>
            </a:r>
          </a:p>
          <a:p>
            <a:pPr>
              <a:buFontTx/>
              <a:buChar char="-"/>
            </a:pPr>
            <a:r>
              <a:rPr lang="sv-SE" sz="1800" dirty="0">
                <a:effectLst/>
                <a:ea typeface="Aptos" panose="020B0004020202020204" pitchFamily="34" charset="0"/>
                <a:cs typeface="Aptos" panose="020B0004020202020204" pitchFamily="34" charset="0"/>
              </a:rPr>
              <a:t>Under 2025 att arbeta med utförarna och dagverksamhet, målet </a:t>
            </a:r>
            <a:r>
              <a:rPr lang="sv-SE" sz="1800">
                <a:effectLst/>
                <a:ea typeface="Aptos" panose="020B0004020202020204" pitchFamily="34" charset="0"/>
                <a:cs typeface="Aptos" panose="020B0004020202020204" pitchFamily="34" charset="0"/>
              </a:rPr>
              <a:t>är att nå </a:t>
            </a:r>
            <a:r>
              <a:rPr lang="sv-SE" sz="1800" dirty="0">
                <a:effectLst/>
                <a:ea typeface="Aptos" panose="020B0004020202020204" pitchFamily="34" charset="0"/>
                <a:cs typeface="Aptos" panose="020B0004020202020204" pitchFamily="34" charset="0"/>
              </a:rPr>
              <a:t>ut till fler </a:t>
            </a:r>
            <a:endParaRPr lang="sv-SE" dirty="0"/>
          </a:p>
          <a:p>
            <a:pPr>
              <a:buFontTx/>
              <a:buChar char="-"/>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315131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AB465A-E06B-EC23-EC69-7E648AF07397}"/>
              </a:ext>
            </a:extLst>
          </p:cNvPr>
          <p:cNvSpPr>
            <a:spLocks noGrp="1"/>
          </p:cNvSpPr>
          <p:nvPr>
            <p:ph type="title"/>
          </p:nvPr>
        </p:nvSpPr>
        <p:spPr/>
        <p:txBody>
          <a:bodyPr/>
          <a:lstStyle/>
          <a:p>
            <a:r>
              <a:rPr lang="sv-SE" dirty="0"/>
              <a:t>	Sammanfattning med korta ord</a:t>
            </a:r>
          </a:p>
        </p:txBody>
      </p:sp>
      <p:sp>
        <p:nvSpPr>
          <p:cNvPr id="3" name="Platshållare för innehåll 2">
            <a:extLst>
              <a:ext uri="{FF2B5EF4-FFF2-40B4-BE49-F238E27FC236}">
                <a16:creationId xmlns:a16="http://schemas.microsoft.com/office/drawing/2014/main" id="{E3B60CB8-2716-4EB3-EDAE-1FAAE4525FA8}"/>
              </a:ext>
            </a:extLst>
          </p:cNvPr>
          <p:cNvSpPr>
            <a:spLocks noGrp="1"/>
          </p:cNvSpPr>
          <p:nvPr>
            <p:ph idx="1"/>
          </p:nvPr>
        </p:nvSpPr>
        <p:spPr>
          <a:xfrm>
            <a:off x="4617156" y="2043289"/>
            <a:ext cx="7073580" cy="3635022"/>
          </a:xfrm>
        </p:spPr>
        <p:txBody>
          <a:bodyPr/>
          <a:lstStyle/>
          <a:p>
            <a:pPr marL="0" indent="0">
              <a:buNone/>
            </a:pPr>
            <a:r>
              <a:rPr lang="sv-SE" dirty="0"/>
              <a:t>Österåkers mål samt nya socialtjänstlagen hoppas vi att äldreombud och andra förebyggande serviceinsatser kan ge kommuninvånarna </a:t>
            </a:r>
          </a:p>
          <a:p>
            <a:pPr>
              <a:buFontTx/>
              <a:buChar char="-"/>
            </a:pPr>
            <a:r>
              <a:rPr lang="sv-SE" dirty="0"/>
              <a:t>en god service med hög kvalité,  </a:t>
            </a:r>
          </a:p>
          <a:p>
            <a:pPr marL="0" indent="0">
              <a:buNone/>
            </a:pPr>
            <a:r>
              <a:rPr lang="sv-SE" dirty="0"/>
              <a:t>-  att vara tillgänglig, informera och ge insatser i rätt tid</a:t>
            </a:r>
          </a:p>
          <a:p>
            <a:pPr>
              <a:buFontTx/>
              <a:buChar char="-"/>
            </a:pPr>
            <a:r>
              <a:rPr lang="sv-SE" dirty="0"/>
              <a:t>att vi kan fortsätta utveckla äldreomsorgen utifrån deras synpunkter och önskemål</a:t>
            </a:r>
          </a:p>
          <a:p>
            <a:pPr>
              <a:buFontTx/>
              <a:buChar char="-"/>
            </a:pPr>
            <a:r>
              <a:rPr lang="sv-SE" dirty="0"/>
              <a:t>att de ska få uppleva tryggheten i kommunen</a:t>
            </a:r>
          </a:p>
        </p:txBody>
      </p:sp>
      <p:pic>
        <p:nvPicPr>
          <p:cNvPr id="8" name="Bildobjekt 7">
            <a:extLst>
              <a:ext uri="{FF2B5EF4-FFF2-40B4-BE49-F238E27FC236}">
                <a16:creationId xmlns:a16="http://schemas.microsoft.com/office/drawing/2014/main" id="{6A913202-5853-58C2-8191-80A4DF92D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45" y="2050530"/>
            <a:ext cx="4256163" cy="2756940"/>
          </a:xfrm>
          <a:prstGeom prst="rect">
            <a:avLst/>
          </a:prstGeom>
        </p:spPr>
      </p:pic>
    </p:spTree>
    <p:extLst>
      <p:ext uri="{BB962C8B-B14F-4D97-AF65-F5344CB8AC3E}">
        <p14:creationId xmlns:p14="http://schemas.microsoft.com/office/powerpoint/2010/main" val="101687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8FCFCD79-81B9-424D-9ACB-ECABB2CB63AE}"/>
              </a:ext>
            </a:extLst>
          </p:cNvPr>
          <p:cNvSpPr txBox="1">
            <a:spLocks noGrp="1"/>
          </p:cNvSpPr>
          <p:nvPr>
            <p:ph type="title" idx="4294967295"/>
          </p:nvPr>
        </p:nvSpPr>
        <p:spPr>
          <a:xfrm>
            <a:off x="5160580" y="2375336"/>
            <a:ext cx="5506108" cy="34579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4800" dirty="0">
                <a:latin typeface="+mn-lt"/>
                <a:ea typeface="+mn-ea"/>
                <a:cs typeface="+mn-cs"/>
              </a:rPr>
              <a:t>Tack! </a:t>
            </a:r>
            <a:br>
              <a:rPr lang="sv-SE" sz="6000" dirty="0">
                <a:latin typeface="+mn-lt"/>
                <a:ea typeface="+mn-ea"/>
                <a:cs typeface="+mn-cs"/>
              </a:rPr>
            </a:br>
            <a:r>
              <a:rPr lang="sv-SE" sz="6000" dirty="0">
                <a:latin typeface="+mn-lt"/>
                <a:ea typeface="+mn-ea"/>
                <a:cs typeface="+mn-cs"/>
              </a:rPr>
              <a:t>		</a:t>
            </a:r>
            <a:r>
              <a:rPr kumimoji="0" lang="sv-SE" sz="4000" b="0" i="0" u="none" strike="noStrike" kern="1200" cap="none" spc="0" normalizeH="0" baseline="0" noProof="0" dirty="0">
                <a:ln>
                  <a:noFill/>
                </a:ln>
                <a:solidFill>
                  <a:schemeClr val="accent1"/>
                </a:solidFill>
                <a:effectLst/>
                <a:uLnTx/>
                <a:uFillTx/>
                <a:latin typeface="+mn-lt"/>
                <a:ea typeface="+mn-ea"/>
                <a:cs typeface="+mn-cs"/>
              </a:rPr>
              <a:t>Frågor?</a:t>
            </a:r>
            <a:br>
              <a:rPr lang="sv-SE" sz="4800" dirty="0">
                <a:latin typeface="+mn-lt"/>
                <a:ea typeface="+mn-ea"/>
                <a:cs typeface="+mn-cs"/>
              </a:rPr>
            </a:br>
            <a:br>
              <a:rPr lang="sv-SE" sz="4800" dirty="0">
                <a:latin typeface="+mn-lt"/>
                <a:ea typeface="+mn-ea"/>
                <a:cs typeface="+mn-cs"/>
              </a:rPr>
            </a:br>
            <a:r>
              <a:rPr lang="sv-SE" sz="1800" dirty="0">
                <a:latin typeface="+mn-lt"/>
                <a:ea typeface="+mn-ea"/>
                <a:cs typeface="+mn-cs"/>
              </a:rPr>
              <a:t>K</a:t>
            </a:r>
            <a:r>
              <a:rPr kumimoji="0" lang="sv-SE" sz="1800" b="0" i="0" u="none" strike="noStrike" kern="1200" cap="none" spc="0" normalizeH="0" baseline="0" noProof="0" dirty="0" err="1">
                <a:ln>
                  <a:noFill/>
                </a:ln>
                <a:solidFill>
                  <a:schemeClr val="accent1"/>
                </a:solidFill>
                <a:effectLst/>
                <a:uLnTx/>
                <a:uFillTx/>
                <a:latin typeface="+mn-lt"/>
                <a:ea typeface="+mn-ea"/>
                <a:cs typeface="+mn-cs"/>
              </a:rPr>
              <a:t>ontakt</a:t>
            </a:r>
            <a:r>
              <a:rPr kumimoji="0" lang="sv-SE" sz="1800" b="0" i="0" u="none" strike="noStrike" kern="1200" cap="none" spc="0" normalizeH="0" baseline="0" noProof="0" dirty="0">
                <a:ln>
                  <a:noFill/>
                </a:ln>
                <a:solidFill>
                  <a:schemeClr val="accent1"/>
                </a:solidFill>
                <a:effectLst/>
                <a:uLnTx/>
                <a:uFillTx/>
                <a:latin typeface="+mn-lt"/>
                <a:ea typeface="+mn-ea"/>
                <a:cs typeface="+mn-cs"/>
              </a:rPr>
              <a:t>: </a:t>
            </a:r>
            <a:r>
              <a:rPr kumimoji="0" lang="sv-SE" sz="1800" b="0" i="0" u="none" strike="noStrike" kern="1200" cap="none" spc="0" normalizeH="0" baseline="0" noProof="0" dirty="0">
                <a:ln>
                  <a:noFill/>
                </a:ln>
                <a:solidFill>
                  <a:schemeClr val="accent1"/>
                </a:solidFill>
                <a:effectLst/>
                <a:uLnTx/>
                <a:uFillTx/>
                <a:latin typeface="+mn-lt"/>
                <a:ea typeface="+mn-ea"/>
                <a:cs typeface="+mn-cs"/>
                <a:hlinkClick r:id="rId2"/>
              </a:rPr>
              <a:t>aldreochfunktionshinderombud@osteraker.se</a:t>
            </a:r>
            <a:r>
              <a:rPr kumimoji="0" lang="sv-SE" sz="1800" b="0" i="0" u="none" strike="noStrike" kern="1200" cap="none" spc="0" normalizeH="0" baseline="0" noProof="0" dirty="0">
                <a:ln>
                  <a:noFill/>
                </a:ln>
                <a:solidFill>
                  <a:schemeClr val="accent1"/>
                </a:solidFill>
                <a:effectLst/>
                <a:uLnTx/>
                <a:uFillTx/>
                <a:latin typeface="+mn-lt"/>
                <a:ea typeface="+mn-ea"/>
                <a:cs typeface="+mn-cs"/>
              </a:rPr>
              <a:t>	</a:t>
            </a:r>
          </a:p>
        </p:txBody>
      </p:sp>
      <p:grpSp>
        <p:nvGrpSpPr>
          <p:cNvPr id="23" name="Grupp 22" descr="Information: Presentationen skickas med e-post.">
            <a:extLst>
              <a:ext uri="{FF2B5EF4-FFF2-40B4-BE49-F238E27FC236}">
                <a16:creationId xmlns:a16="http://schemas.microsoft.com/office/drawing/2014/main" id="{7ABCD2D1-DAC7-41C3-943C-F0965BD8073B}"/>
              </a:ext>
            </a:extLst>
          </p:cNvPr>
          <p:cNvGrpSpPr/>
          <p:nvPr/>
        </p:nvGrpSpPr>
        <p:grpSpPr>
          <a:xfrm>
            <a:off x="9098087" y="2373951"/>
            <a:ext cx="586635" cy="534628"/>
            <a:chOff x="10093510" y="2373951"/>
            <a:chExt cx="586635" cy="534628"/>
          </a:xfrm>
        </p:grpSpPr>
        <p:sp>
          <p:nvSpPr>
            <p:cNvPr id="18" name="Freeform 9">
              <a:extLst>
                <a:ext uri="{FF2B5EF4-FFF2-40B4-BE49-F238E27FC236}">
                  <a16:creationId xmlns:a16="http://schemas.microsoft.com/office/drawing/2014/main" id="{F21E4C73-0985-4D9A-BFD4-2AD60322BCEF}"/>
                </a:ext>
              </a:extLst>
            </p:cNvPr>
            <p:cNvSpPr>
              <a:spLocks/>
            </p:cNvSpPr>
            <p:nvPr/>
          </p:nvSpPr>
          <p:spPr bwMode="auto">
            <a:xfrm>
              <a:off x="10093510" y="2373951"/>
              <a:ext cx="259184" cy="264220"/>
            </a:xfrm>
            <a:custGeom>
              <a:avLst/>
              <a:gdLst>
                <a:gd name="T0" fmla="*/ 12 w 43"/>
                <a:gd name="T1" fmla="*/ 36 h 40"/>
                <a:gd name="T2" fmla="*/ 3 w 43"/>
                <a:gd name="T3" fmla="*/ 30 h 40"/>
                <a:gd name="T4" fmla="*/ 0 w 43"/>
                <a:gd name="T5" fmla="*/ 19 h 40"/>
                <a:gd name="T6" fmla="*/ 25 w 43"/>
                <a:gd name="T7" fmla="*/ 5 h 40"/>
                <a:gd name="T8" fmla="*/ 12 w 43"/>
                <a:gd name="T9" fmla="*/ 36 h 40"/>
              </a:gdLst>
              <a:ahLst/>
              <a:cxnLst>
                <a:cxn ang="0">
                  <a:pos x="T0" y="T1"/>
                </a:cxn>
                <a:cxn ang="0">
                  <a:pos x="T2" y="T3"/>
                </a:cxn>
                <a:cxn ang="0">
                  <a:pos x="T4" y="T5"/>
                </a:cxn>
                <a:cxn ang="0">
                  <a:pos x="T6" y="T7"/>
                </a:cxn>
                <a:cxn ang="0">
                  <a:pos x="T8" y="T9"/>
                </a:cxn>
              </a:cxnLst>
              <a:rect l="0" t="0" r="r" b="b"/>
              <a:pathLst>
                <a:path w="43" h="40">
                  <a:moveTo>
                    <a:pt x="12" y="36"/>
                  </a:moveTo>
                  <a:cubicBezTo>
                    <a:pt x="10" y="36"/>
                    <a:pt x="5" y="32"/>
                    <a:pt x="3" y="30"/>
                  </a:cubicBezTo>
                  <a:cubicBezTo>
                    <a:pt x="1" y="29"/>
                    <a:pt x="0" y="21"/>
                    <a:pt x="0" y="19"/>
                  </a:cubicBezTo>
                  <a:cubicBezTo>
                    <a:pt x="1" y="6"/>
                    <a:pt x="14" y="0"/>
                    <a:pt x="25" y="5"/>
                  </a:cubicBezTo>
                  <a:cubicBezTo>
                    <a:pt x="43" y="13"/>
                    <a:pt x="34" y="40"/>
                    <a:pt x="12" y="3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1" name="Freeform 13">
              <a:extLst>
                <a:ext uri="{FF2B5EF4-FFF2-40B4-BE49-F238E27FC236}">
                  <a16:creationId xmlns:a16="http://schemas.microsoft.com/office/drawing/2014/main" id="{F9E9D038-D65C-4994-A8A4-49453E82C289}"/>
                </a:ext>
              </a:extLst>
            </p:cNvPr>
            <p:cNvSpPr>
              <a:spLocks/>
            </p:cNvSpPr>
            <p:nvPr/>
          </p:nvSpPr>
          <p:spPr bwMode="auto">
            <a:xfrm>
              <a:off x="10398311" y="2638171"/>
              <a:ext cx="281834" cy="270408"/>
            </a:xfrm>
            <a:custGeom>
              <a:avLst/>
              <a:gdLst>
                <a:gd name="T0" fmla="*/ 5 w 75"/>
                <a:gd name="T1" fmla="*/ 50 h 72"/>
                <a:gd name="T2" fmla="*/ 1 w 75"/>
                <a:gd name="T3" fmla="*/ 38 h 72"/>
                <a:gd name="T4" fmla="*/ 1 w 75"/>
                <a:gd name="T5" fmla="*/ 31 h 72"/>
                <a:gd name="T6" fmla="*/ 4 w 75"/>
                <a:gd name="T7" fmla="*/ 24 h 72"/>
                <a:gd name="T8" fmla="*/ 33 w 75"/>
                <a:gd name="T9" fmla="*/ 1 h 72"/>
                <a:gd name="T10" fmla="*/ 60 w 75"/>
                <a:gd name="T11" fmla="*/ 9 h 72"/>
                <a:gd name="T12" fmla="*/ 67 w 75"/>
                <a:gd name="T13" fmla="*/ 54 h 72"/>
                <a:gd name="T14" fmla="*/ 54 w 75"/>
                <a:gd name="T15" fmla="*/ 67 h 72"/>
                <a:gd name="T16" fmla="*/ 25 w 75"/>
                <a:gd name="T17" fmla="*/ 69 h 72"/>
                <a:gd name="T18" fmla="*/ 15 w 75"/>
                <a:gd name="T19" fmla="*/ 64 h 72"/>
                <a:gd name="T20" fmla="*/ 5 w 75"/>
                <a:gd name="T2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2">
                  <a:moveTo>
                    <a:pt x="5" y="50"/>
                  </a:moveTo>
                  <a:cubicBezTo>
                    <a:pt x="3" y="45"/>
                    <a:pt x="2" y="43"/>
                    <a:pt x="1" y="38"/>
                  </a:cubicBezTo>
                  <a:cubicBezTo>
                    <a:pt x="0" y="36"/>
                    <a:pt x="1" y="33"/>
                    <a:pt x="1" y="31"/>
                  </a:cubicBezTo>
                  <a:cubicBezTo>
                    <a:pt x="3" y="28"/>
                    <a:pt x="3" y="27"/>
                    <a:pt x="4" y="24"/>
                  </a:cubicBezTo>
                  <a:cubicBezTo>
                    <a:pt x="8" y="12"/>
                    <a:pt x="22" y="2"/>
                    <a:pt x="33" y="1"/>
                  </a:cubicBezTo>
                  <a:cubicBezTo>
                    <a:pt x="44" y="0"/>
                    <a:pt x="58" y="7"/>
                    <a:pt x="60" y="9"/>
                  </a:cubicBezTo>
                  <a:cubicBezTo>
                    <a:pt x="73" y="17"/>
                    <a:pt x="75" y="41"/>
                    <a:pt x="67" y="54"/>
                  </a:cubicBezTo>
                  <a:cubicBezTo>
                    <a:pt x="64" y="59"/>
                    <a:pt x="60" y="64"/>
                    <a:pt x="54" y="67"/>
                  </a:cubicBezTo>
                  <a:cubicBezTo>
                    <a:pt x="46" y="72"/>
                    <a:pt x="34" y="72"/>
                    <a:pt x="25" y="69"/>
                  </a:cubicBezTo>
                  <a:cubicBezTo>
                    <a:pt x="23" y="68"/>
                    <a:pt x="18" y="66"/>
                    <a:pt x="15" y="64"/>
                  </a:cubicBezTo>
                  <a:cubicBezTo>
                    <a:pt x="13" y="62"/>
                    <a:pt x="7" y="54"/>
                    <a:pt x="5" y="5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sv-SE" dirty="0"/>
            </a:p>
          </p:txBody>
        </p:sp>
      </p:grpSp>
      <p:pic>
        <p:nvPicPr>
          <p:cNvPr id="8" name="Bildobjekt 7" descr="Gångstig som slingrar sig genom ett gräsfält">
            <a:extLst>
              <a:ext uri="{FF2B5EF4-FFF2-40B4-BE49-F238E27FC236}">
                <a16:creationId xmlns:a16="http://schemas.microsoft.com/office/drawing/2014/main" id="{0DC67B52-58A2-33C1-78DC-ABB966F4E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007" y="1463723"/>
            <a:ext cx="3816346" cy="2543609"/>
          </a:xfrm>
          <a:prstGeom prst="rect">
            <a:avLst/>
          </a:prstGeom>
        </p:spPr>
      </p:pic>
    </p:spTree>
    <p:extLst>
      <p:ext uri="{BB962C8B-B14F-4D97-AF65-F5344CB8AC3E}">
        <p14:creationId xmlns:p14="http://schemas.microsoft.com/office/powerpoint/2010/main" val="326297280"/>
      </p:ext>
    </p:extLst>
  </p:cSld>
  <p:clrMapOvr>
    <a:masterClrMapping/>
  </p:clrMapOvr>
</p:sld>
</file>

<file path=ppt/theme/theme1.xml><?xml version="1.0" encoding="utf-8"?>
<a:theme xmlns:a="http://schemas.openxmlformats.org/drawingml/2006/main" name="Österåkers kommun">
  <a:themeElements>
    <a:clrScheme name="Österåkers kommun">
      <a:dk1>
        <a:srgbClr val="000000"/>
      </a:dk1>
      <a:lt1>
        <a:srgbClr val="FFFFFF"/>
      </a:lt1>
      <a:dk2>
        <a:srgbClr val="0091AB"/>
      </a:dk2>
      <a:lt2>
        <a:srgbClr val="FFDE10"/>
      </a:lt2>
      <a:accent1>
        <a:srgbClr val="0060AA"/>
      </a:accent1>
      <a:accent2>
        <a:srgbClr val="0088C9"/>
      </a:accent2>
      <a:accent3>
        <a:srgbClr val="EE7F00"/>
      </a:accent3>
      <a:accent4>
        <a:srgbClr val="7AB51D"/>
      </a:accent4>
      <a:accent5>
        <a:srgbClr val="E412D4"/>
      </a:accent5>
      <a:accent6>
        <a:srgbClr val="C8D400"/>
      </a:accent6>
      <a:hlink>
        <a:srgbClr val="0C0C0C"/>
      </a:hlink>
      <a:folHlink>
        <a:srgbClr val="000000"/>
      </a:folHlink>
    </a:clrScheme>
    <a:fontScheme name="Österåker PowerPoi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Österåker.potx" id="{06249EB6-E2F9-4020-8546-05F4EA118195}" vid="{B699D012-94A0-4FF0-AA41-10DE42C6337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3918</TotalTime>
  <Words>516</Words>
  <Application>Microsoft Office PowerPoint</Application>
  <PresentationFormat>Bredbild</PresentationFormat>
  <Paragraphs>45</Paragraphs>
  <Slides>6</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Aptos</vt:lpstr>
      <vt:lpstr>Arial</vt:lpstr>
      <vt:lpstr>Gill Sans MT</vt:lpstr>
      <vt:lpstr>Österåkers kommun</vt:lpstr>
      <vt:lpstr> Äldre och funktionshindersombud i    Österåker</vt:lpstr>
      <vt:lpstr>Nya Socialtjänstlagen</vt:lpstr>
      <vt:lpstr> Äldre- och funktionshindersombud   har i uppdrag att </vt:lpstr>
      <vt:lpstr>Förebyggande arbete</vt:lpstr>
      <vt:lpstr> Sammanfattning med korta ord</vt:lpstr>
      <vt:lpstr>Tack!    Frågor?  Kontakt: aldreochfunktionshinderombud@osteraker.se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Aurimar Rosgovas Gonzalez</dc:creator>
  <cp:lastModifiedBy>Sara Salminen Sundholm</cp:lastModifiedBy>
  <cp:revision>6</cp:revision>
  <cp:lastPrinted>2025-01-22T14:34:24Z</cp:lastPrinted>
  <dcterms:created xsi:type="dcterms:W3CDTF">2019-11-05T09:39:52Z</dcterms:created>
  <dcterms:modified xsi:type="dcterms:W3CDTF">2025-02-19T09:38:09Z</dcterms:modified>
</cp:coreProperties>
</file>