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1" r:id="rId3"/>
    <p:sldMasterId id="2147483653" r:id="rId4"/>
  </p:sldMasterIdLst>
  <p:notesMasterIdLst>
    <p:notesMasterId r:id="rId19"/>
  </p:notesMasterIdLst>
  <p:sldIdLst>
    <p:sldId id="287" r:id="rId5"/>
    <p:sldId id="263" r:id="rId6"/>
    <p:sldId id="264" r:id="rId7"/>
    <p:sldId id="266" r:id="rId8"/>
    <p:sldId id="267" r:id="rId9"/>
    <p:sldId id="269" r:id="rId10"/>
    <p:sldId id="272" r:id="rId11"/>
    <p:sldId id="274" r:id="rId12"/>
    <p:sldId id="268" r:id="rId13"/>
    <p:sldId id="275" r:id="rId14"/>
    <p:sldId id="276" r:id="rId15"/>
    <p:sldId id="277" r:id="rId16"/>
    <p:sldId id="285" r:id="rId17"/>
    <p:sldId id="286" r:id="rId18"/>
  </p:sldIdLst>
  <p:sldSz cx="9144000" cy="6858000" type="screen4x3"/>
  <p:notesSz cx="6789738" cy="9929813"/>
  <p:defaultTextStyle>
    <a:defPPr>
      <a:defRPr lang="sv-SE"/>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mmunikationsenheten" initials="K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sv-SE"/>
          </a:p>
        </p:txBody>
      </p:sp>
      <p:sp>
        <p:nvSpPr>
          <p:cNvPr id="109571" name="Rectangle 3"/>
          <p:cNvSpPr>
            <a:spLocks noGrp="1" noChangeArrowheads="1"/>
          </p:cNvSpPr>
          <p:nvPr>
            <p:ph type="dt" idx="1"/>
          </p:nvPr>
        </p:nvSpPr>
        <p:spPr bwMode="auto">
          <a:xfrm>
            <a:off x="3845947" y="0"/>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sv-SE"/>
          </a:p>
        </p:txBody>
      </p:sp>
      <p:sp>
        <p:nvSpPr>
          <p:cNvPr id="9220" name="Rectangle 4"/>
          <p:cNvSpPr>
            <a:spLocks noGrp="1" noRot="1" noChangeAspect="1" noChangeArrowheads="1" noTextEdit="1"/>
          </p:cNvSpPr>
          <p:nvPr>
            <p:ph type="sldImg" idx="2"/>
          </p:nvPr>
        </p:nvSpPr>
        <p:spPr bwMode="auto">
          <a:xfrm>
            <a:off x="9128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678974" y="4716661"/>
            <a:ext cx="543179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109574" name="Rectangle 6"/>
          <p:cNvSpPr>
            <a:spLocks noGrp="1" noChangeArrowheads="1"/>
          </p:cNvSpPr>
          <p:nvPr>
            <p:ph type="ftr" sz="quarter" idx="4"/>
          </p:nvPr>
        </p:nvSpPr>
        <p:spPr bwMode="auto">
          <a:xfrm>
            <a:off x="0"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sv-SE"/>
          </a:p>
        </p:txBody>
      </p:sp>
      <p:sp>
        <p:nvSpPr>
          <p:cNvPr id="109575" name="Rectangle 7"/>
          <p:cNvSpPr>
            <a:spLocks noGrp="1" noChangeArrowheads="1"/>
          </p:cNvSpPr>
          <p:nvPr>
            <p:ph type="sldNum" sz="quarter" idx="5"/>
          </p:nvPr>
        </p:nvSpPr>
        <p:spPr bwMode="auto">
          <a:xfrm>
            <a:off x="3845947" y="9431599"/>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F0F3B2E-04AE-4CB9-9E07-97DA7D7067C4}" type="slidenum">
              <a:rPr lang="sv-SE"/>
              <a:pPr>
                <a:defRPr/>
              </a:pPr>
              <a:t>‹#›</a:t>
            </a:fld>
            <a:endParaRPr lang="sv-SE"/>
          </a:p>
        </p:txBody>
      </p:sp>
    </p:spTree>
    <p:extLst>
      <p:ext uri="{BB962C8B-B14F-4D97-AF65-F5344CB8AC3E}">
        <p14:creationId xmlns:p14="http://schemas.microsoft.com/office/powerpoint/2010/main" val="3643366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latin typeface="Gill Sans MT"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95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64074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119188"/>
            <a:ext cx="2057400" cy="50069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119188"/>
            <a:ext cx="6019800" cy="500697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79469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00113" y="1119188"/>
            <a:ext cx="7343775" cy="1878012"/>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80758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034553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75173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66914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310576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900113" y="1600200"/>
            <a:ext cx="3595687" cy="4525963"/>
          </a:xfrm>
        </p:spPr>
        <p:txBody>
          <a:bodyPr/>
          <a:lstStyle>
            <a:lvl1pPr>
              <a:defRPr sz="2800">
                <a:solidFill>
                  <a:srgbClr val="000000"/>
                </a:solidFill>
                <a:latin typeface="Gill Sans MT" pitchFamily="34" charset="0"/>
              </a:defRPr>
            </a:lvl1pPr>
            <a:lvl2pPr>
              <a:defRPr sz="2400">
                <a:solidFill>
                  <a:srgbClr val="000000"/>
                </a:solidFill>
                <a:latin typeface="Gill Sans MT" pitchFamily="34" charset="0"/>
              </a:defRPr>
            </a:lvl2pPr>
            <a:lvl3pPr>
              <a:defRPr sz="2000">
                <a:solidFill>
                  <a:srgbClr val="000000"/>
                </a:solidFill>
                <a:latin typeface="Gill Sans MT" pitchFamily="34" charset="0"/>
              </a:defRPr>
            </a:lvl3pPr>
            <a:lvl4pPr>
              <a:defRPr sz="1800">
                <a:solidFill>
                  <a:srgbClr val="000000"/>
                </a:solidFill>
                <a:latin typeface="Gill Sans MT" pitchFamily="34" charset="0"/>
              </a:defRPr>
            </a:lvl4pPr>
            <a:lvl5pPr>
              <a:defRPr sz="1800">
                <a:solidFill>
                  <a:srgbClr val="000000"/>
                </a:solidFill>
                <a:latin typeface="Gill Sans MT" pitchFamily="34" charset="0"/>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3595688" cy="4525963"/>
          </a:xfrm>
        </p:spPr>
        <p:txBody>
          <a:bodyPr/>
          <a:lstStyle>
            <a:lvl1pPr>
              <a:defRPr sz="2800">
                <a:solidFill>
                  <a:srgbClr val="000000"/>
                </a:solidFill>
                <a:latin typeface="Gill Sans MT" pitchFamily="34" charset="0"/>
              </a:defRPr>
            </a:lvl1pPr>
            <a:lvl2pPr>
              <a:defRPr sz="2400">
                <a:solidFill>
                  <a:srgbClr val="000000"/>
                </a:solidFill>
                <a:latin typeface="Gill Sans MT" pitchFamily="34" charset="0"/>
              </a:defRPr>
            </a:lvl2pPr>
            <a:lvl3pPr>
              <a:defRPr sz="2000">
                <a:solidFill>
                  <a:srgbClr val="000000"/>
                </a:solidFill>
                <a:latin typeface="Gill Sans MT" pitchFamily="34" charset="0"/>
              </a:defRPr>
            </a:lvl3pPr>
            <a:lvl4pPr>
              <a:defRPr sz="1800">
                <a:solidFill>
                  <a:srgbClr val="000000"/>
                </a:solidFill>
                <a:latin typeface="Gill Sans MT" pitchFamily="34" charset="0"/>
              </a:defRPr>
            </a:lvl4pPr>
            <a:lvl5pPr>
              <a:defRPr sz="1800">
                <a:solidFill>
                  <a:srgbClr val="000000"/>
                </a:solidFill>
                <a:latin typeface="Gill Sans MT" pitchFamily="34" charset="0"/>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8786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solidFill>
                  <a:srgbClr val="000000"/>
                </a:solidFill>
                <a:latin typeface="Gill Sans MT" pitchFamily="34" charset="0"/>
              </a:defRPr>
            </a:lvl1pPr>
            <a:lvl2pPr>
              <a:defRPr sz="2000">
                <a:solidFill>
                  <a:srgbClr val="000000"/>
                </a:solidFill>
                <a:latin typeface="Gill Sans MT" pitchFamily="34" charset="0"/>
              </a:defRPr>
            </a:lvl2pPr>
            <a:lvl3pPr>
              <a:defRPr sz="1800">
                <a:solidFill>
                  <a:srgbClr val="000000"/>
                </a:solidFill>
                <a:latin typeface="Gill Sans MT" pitchFamily="34" charset="0"/>
              </a:defRPr>
            </a:lvl3pPr>
            <a:lvl4pPr>
              <a:defRPr sz="1600">
                <a:solidFill>
                  <a:srgbClr val="000000"/>
                </a:solidFill>
                <a:latin typeface="Gill Sans MT" pitchFamily="34" charset="0"/>
              </a:defRPr>
            </a:lvl4pPr>
            <a:lvl5pPr>
              <a:defRPr sz="1600">
                <a:solidFill>
                  <a:srgbClr val="000000"/>
                </a:solidFill>
                <a:latin typeface="Gill Sans MT" pitchFamily="34" charset="0"/>
              </a:defRPr>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solidFill>
                  <a:srgbClr val="000000"/>
                </a:solidFill>
                <a:latin typeface="Gill Sans MT" pitchFamily="34" charset="0"/>
              </a:defRPr>
            </a:lvl1pPr>
            <a:lvl2pPr>
              <a:defRPr sz="2000">
                <a:solidFill>
                  <a:srgbClr val="000000"/>
                </a:solidFill>
                <a:latin typeface="Gill Sans MT" pitchFamily="34" charset="0"/>
              </a:defRPr>
            </a:lvl2pPr>
            <a:lvl3pPr>
              <a:defRPr sz="1800">
                <a:solidFill>
                  <a:srgbClr val="000000"/>
                </a:solidFill>
                <a:latin typeface="Gill Sans MT" pitchFamily="34" charset="0"/>
              </a:defRPr>
            </a:lvl3pPr>
            <a:lvl4pPr>
              <a:defRPr sz="1600">
                <a:solidFill>
                  <a:srgbClr val="000000"/>
                </a:solidFill>
                <a:latin typeface="Gill Sans MT" pitchFamily="34" charset="0"/>
              </a:defRPr>
            </a:lvl4pPr>
            <a:lvl5pPr>
              <a:defRPr sz="1600">
                <a:solidFill>
                  <a:srgbClr val="000000"/>
                </a:solidFill>
                <a:latin typeface="Gill Sans MT" pitchFamily="34" charset="0"/>
              </a:defRPr>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91392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Tree>
    <p:extLst>
      <p:ext uri="{BB962C8B-B14F-4D97-AF65-F5344CB8AC3E}">
        <p14:creationId xmlns:p14="http://schemas.microsoft.com/office/powerpoint/2010/main" val="366571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525963"/>
          </a:xfrm>
          <a:prstGeom prst="rect">
            <a:avLst/>
          </a:prstGeom>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99526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759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solidFill>
                  <a:srgbClr val="000000"/>
                </a:solidFill>
                <a:latin typeface="Gill Sans MT" pitchFamily="34" charset="0"/>
              </a:defRPr>
            </a:lvl2pPr>
            <a:lvl3pPr>
              <a:defRPr sz="2400">
                <a:solidFill>
                  <a:srgbClr val="000000"/>
                </a:solidFill>
                <a:latin typeface="Gill Sans MT" pitchFamily="34" charset="0"/>
              </a:defRPr>
            </a:lvl3pPr>
            <a:lvl4pPr>
              <a:defRPr sz="2000">
                <a:solidFill>
                  <a:srgbClr val="000000"/>
                </a:solidFill>
                <a:latin typeface="Gill Sans MT" pitchFamily="34" charset="0"/>
              </a:defRPr>
            </a:lvl4pPr>
            <a:lvl5pPr>
              <a:defRPr sz="2000">
                <a:solidFill>
                  <a:srgbClr val="000000"/>
                </a:solidFill>
                <a:latin typeface="Gill Sans MT" pitchFamily="34" charset="0"/>
              </a:defRPr>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2105777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997499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315457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08738" y="836613"/>
            <a:ext cx="1835150" cy="52895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900113" y="836613"/>
            <a:ext cx="5356225" cy="5289550"/>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8789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00113" y="836613"/>
            <a:ext cx="7343775" cy="6477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900113" y="1600200"/>
            <a:ext cx="3595687" cy="4525963"/>
          </a:xfrm>
        </p:spPr>
        <p:txBody>
          <a:bodyPr/>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3595688" cy="4525963"/>
          </a:xfrm>
        </p:spPr>
        <p:txBody>
          <a:bodyPr/>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581452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853571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655918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2842959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00113" y="1600200"/>
            <a:ext cx="3595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3595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7595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latin typeface="Gill Sans MT"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388789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847253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358041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11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900663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673555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373596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08738" y="831850"/>
            <a:ext cx="1835150" cy="529431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900113" y="831850"/>
            <a:ext cx="5356225" cy="5294313"/>
          </a:xfrm>
        </p:spPr>
        <p:txBody>
          <a:bodyPr vert="eaVert"/>
          <a:lstStyle>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68048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latin typeface="Gill Sans MT"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4056767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457200" y="1600200"/>
            <a:ext cx="8229600" cy="4525963"/>
          </a:xfrm>
          <a:prstGeom prst="rect">
            <a:avLst/>
          </a:prstGeom>
        </p:spPr>
        <p:txBody>
          <a:bodyPr/>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135241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atin typeface="Gill Sans MT" pitchFamily="34" charset="0"/>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ill Sans MT"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Tree>
    <p:extLst>
      <p:ext uri="{BB962C8B-B14F-4D97-AF65-F5344CB8AC3E}">
        <p14:creationId xmlns:p14="http://schemas.microsoft.com/office/powerpoint/2010/main" val="106498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75147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164050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645478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780473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91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atin typeface="Gill Sans MT" pitchFamily="34" charset="0"/>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atin typeface="Gill Sans MT" pitchFamily="34" charset="0"/>
              </a:defRPr>
            </a:lvl1pPr>
            <a:lvl2pPr>
              <a:defRPr sz="2800">
                <a:solidFill>
                  <a:srgbClr val="000000"/>
                </a:solidFill>
                <a:latin typeface="Gill Sans MT" pitchFamily="34" charset="0"/>
              </a:defRPr>
            </a:lvl2pPr>
            <a:lvl3pPr>
              <a:defRPr sz="2400">
                <a:solidFill>
                  <a:srgbClr val="000000"/>
                </a:solidFill>
                <a:latin typeface="Gill Sans MT" pitchFamily="34" charset="0"/>
              </a:defRPr>
            </a:lvl3pPr>
            <a:lvl4pPr>
              <a:defRPr sz="2000">
                <a:solidFill>
                  <a:srgbClr val="000000"/>
                </a:solidFill>
                <a:latin typeface="Gill Sans MT" pitchFamily="34" charset="0"/>
              </a:defRPr>
            </a:lvl4pPr>
            <a:lvl5pPr>
              <a:defRPr sz="2000">
                <a:solidFill>
                  <a:srgbClr val="000000"/>
                </a:solidFill>
                <a:latin typeface="Gill Sans MT" pitchFamily="34" charset="0"/>
              </a:defRPr>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0000"/>
                </a:solidFill>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994920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atin typeface="Gill Sans MT" pitchFamily="34" charset="0"/>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5981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atin typeface="Gill Sans MT" pitchFamily="34" charset="0"/>
              </a:defRPr>
            </a:lvl1p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837178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lvl1pPr>
              <a:defRPr>
                <a:latin typeface="Gill Sans MT" pitchFamily="34" charset="0"/>
              </a:defRPr>
            </a:lvl1p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lvl1pPr>
              <a:defRPr>
                <a:solidFill>
                  <a:srgbClr val="000000"/>
                </a:solidFill>
                <a:latin typeface="Gill Sans MT" pitchFamily="34" charset="0"/>
              </a:defRPr>
            </a:lvl1pPr>
            <a:lvl2pPr>
              <a:defRPr>
                <a:solidFill>
                  <a:srgbClr val="000000"/>
                </a:solidFill>
                <a:latin typeface="Gill Sans MT" pitchFamily="34" charset="0"/>
              </a:defRPr>
            </a:lvl2pPr>
            <a:lvl3pPr>
              <a:defRPr>
                <a:solidFill>
                  <a:srgbClr val="000000"/>
                </a:solidFill>
                <a:latin typeface="Gill Sans MT" pitchFamily="34" charset="0"/>
              </a:defRPr>
            </a:lvl3pPr>
            <a:lvl4pPr>
              <a:defRPr>
                <a:solidFill>
                  <a:srgbClr val="000000"/>
                </a:solidFill>
                <a:latin typeface="Gill Sans MT" pitchFamily="34" charset="0"/>
              </a:defRPr>
            </a:lvl4pPr>
            <a:lvl5pPr>
              <a:defRPr>
                <a:solidFill>
                  <a:srgbClr val="000000"/>
                </a:solidFill>
                <a:latin typeface="Gill Sans MT"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070980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52400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91018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351533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26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atin typeface="Gill Sans MT" pitchFamily="34" charset="0"/>
              </a:defRPr>
            </a:lvl1pPr>
            <a:lvl2pPr>
              <a:defRPr sz="2800">
                <a:latin typeface="Gill Sans MT" pitchFamily="34" charset="0"/>
              </a:defRPr>
            </a:lvl2pPr>
            <a:lvl3pPr>
              <a:defRPr sz="2400">
                <a:latin typeface="Gill Sans MT" pitchFamily="34" charset="0"/>
              </a:defRPr>
            </a:lvl3pPr>
            <a:lvl4pPr>
              <a:defRPr sz="2000">
                <a:latin typeface="Gill Sans MT" pitchFamily="34" charset="0"/>
              </a:defRPr>
            </a:lvl4pPr>
            <a:lvl5pPr>
              <a:defRPr sz="2000">
                <a:latin typeface="Gill Sans MT" pitchFamily="34" charset="0"/>
              </a:defRPr>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05598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29974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objekt 5" descr="österåker_logo_liggande_CMYK.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7538" y="6156325"/>
            <a:ext cx="15113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objekt 4" descr="Vågkraft_blå.png"/>
          <p:cNvPicPr>
            <a:picLocks noChangeAspect="1"/>
          </p:cNvPicPr>
          <p:nvPr/>
        </p:nvPicPr>
        <p:blipFill>
          <a:blip r:embed="rId16">
            <a:extLst>
              <a:ext uri="{28A0092B-C50C-407E-A947-70E740481C1C}">
                <a14:useLocalDpi xmlns:a14="http://schemas.microsoft.com/office/drawing/2010/main" val="0"/>
              </a:ext>
            </a:extLst>
          </a:blip>
          <a:srcRect l="8553" r="14931" b="18166"/>
          <a:stretch>
            <a:fillRect/>
          </a:stretch>
        </p:blipFill>
        <p:spPr bwMode="auto">
          <a:xfrm>
            <a:off x="-36513" y="3068638"/>
            <a:ext cx="37512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900113" y="1119188"/>
            <a:ext cx="73437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701" r:id="rId13"/>
  </p:sldLayoutIdLst>
  <p:txStyles>
    <p:titleStyle>
      <a:lvl1pPr algn="l" rtl="0" eaLnBrk="1" fontAlgn="base" hangingPunct="1">
        <a:spcBef>
          <a:spcPct val="0"/>
        </a:spcBef>
        <a:spcAft>
          <a:spcPct val="0"/>
        </a:spcAft>
        <a:defRPr sz="4400">
          <a:solidFill>
            <a:schemeClr val="tx2"/>
          </a:solidFill>
          <a:latin typeface="Gill Sans MT" pitchFamily="34" charset="0"/>
          <a:ea typeface="+mj-ea"/>
          <a:cs typeface="+mj-cs"/>
        </a:defRPr>
      </a:lvl1pPr>
      <a:lvl2pPr algn="l" rtl="0" eaLnBrk="1" fontAlgn="base" hangingPunct="1">
        <a:spcBef>
          <a:spcPct val="0"/>
        </a:spcBef>
        <a:spcAft>
          <a:spcPct val="0"/>
        </a:spcAft>
        <a:defRPr sz="4400">
          <a:solidFill>
            <a:schemeClr val="tx2"/>
          </a:solidFill>
          <a:latin typeface="Gill Sans MT" pitchFamily="34" charset="0"/>
        </a:defRPr>
      </a:lvl2pPr>
      <a:lvl3pPr algn="l" rtl="0" eaLnBrk="1" fontAlgn="base" hangingPunct="1">
        <a:spcBef>
          <a:spcPct val="0"/>
        </a:spcBef>
        <a:spcAft>
          <a:spcPct val="0"/>
        </a:spcAft>
        <a:defRPr sz="4400">
          <a:solidFill>
            <a:schemeClr val="tx2"/>
          </a:solidFill>
          <a:latin typeface="Gill Sans MT" pitchFamily="34" charset="0"/>
        </a:defRPr>
      </a:lvl3pPr>
      <a:lvl4pPr algn="l" rtl="0" eaLnBrk="1" fontAlgn="base" hangingPunct="1">
        <a:spcBef>
          <a:spcPct val="0"/>
        </a:spcBef>
        <a:spcAft>
          <a:spcPct val="0"/>
        </a:spcAft>
        <a:defRPr sz="4400">
          <a:solidFill>
            <a:schemeClr val="tx2"/>
          </a:solidFill>
          <a:latin typeface="Gill Sans MT" pitchFamily="34" charset="0"/>
        </a:defRPr>
      </a:lvl4pPr>
      <a:lvl5pPr algn="l" rtl="0" eaLnBrk="1" fontAlgn="base" hangingPunct="1">
        <a:spcBef>
          <a:spcPct val="0"/>
        </a:spcBef>
        <a:spcAft>
          <a:spcPct val="0"/>
        </a:spcAft>
        <a:defRPr sz="4400">
          <a:solidFill>
            <a:schemeClr val="tx2"/>
          </a:solidFill>
          <a:latin typeface="Gill Sans MT" pitchFamily="34" charset="0"/>
        </a:defRPr>
      </a:lvl5pPr>
      <a:lvl6pPr marL="457200" algn="l" rtl="0" eaLnBrk="1" fontAlgn="base" hangingPunct="1">
        <a:spcBef>
          <a:spcPct val="0"/>
        </a:spcBef>
        <a:spcAft>
          <a:spcPct val="0"/>
        </a:spcAft>
        <a:defRPr sz="4400">
          <a:solidFill>
            <a:schemeClr val="tx2"/>
          </a:solidFill>
          <a:latin typeface="Gill Sans" pitchFamily="34" charset="0"/>
        </a:defRPr>
      </a:lvl6pPr>
      <a:lvl7pPr marL="914400" algn="l" rtl="0" eaLnBrk="1" fontAlgn="base" hangingPunct="1">
        <a:spcBef>
          <a:spcPct val="0"/>
        </a:spcBef>
        <a:spcAft>
          <a:spcPct val="0"/>
        </a:spcAft>
        <a:defRPr sz="4400">
          <a:solidFill>
            <a:schemeClr val="tx2"/>
          </a:solidFill>
          <a:latin typeface="Gill Sans" pitchFamily="34" charset="0"/>
        </a:defRPr>
      </a:lvl7pPr>
      <a:lvl8pPr marL="1371600" algn="l" rtl="0" eaLnBrk="1" fontAlgn="base" hangingPunct="1">
        <a:spcBef>
          <a:spcPct val="0"/>
        </a:spcBef>
        <a:spcAft>
          <a:spcPct val="0"/>
        </a:spcAft>
        <a:defRPr sz="4400">
          <a:solidFill>
            <a:schemeClr val="tx2"/>
          </a:solidFill>
          <a:latin typeface="Gill Sans" pitchFamily="34" charset="0"/>
        </a:defRPr>
      </a:lvl8pPr>
      <a:lvl9pPr marL="1828800" algn="l" rtl="0" eaLnBrk="1" fontAlgn="base" hangingPunct="1">
        <a:spcBef>
          <a:spcPct val="0"/>
        </a:spcBef>
        <a:spcAft>
          <a:spcPct val="0"/>
        </a:spcAft>
        <a:defRPr sz="4400">
          <a:solidFill>
            <a:schemeClr val="tx2"/>
          </a:solidFill>
          <a:latin typeface="Gill Sans" pitchFamily="34" charset="0"/>
        </a:defRPr>
      </a:lvl9pPr>
    </p:titleStyle>
    <p:bodyStyle>
      <a:lvl1pPr algn="l" rtl="0" eaLnBrk="1" fontAlgn="base" hangingPunct="1">
        <a:spcBef>
          <a:spcPct val="20000"/>
        </a:spcBef>
        <a:spcAft>
          <a:spcPct val="0"/>
        </a:spcAft>
        <a:defRPr sz="2000">
          <a:solidFill>
            <a:schemeClr val="tx1"/>
          </a:solidFill>
          <a:latin typeface="+mn-lt"/>
          <a:ea typeface="+mn-ea"/>
          <a:cs typeface="+mn-cs"/>
        </a:defRPr>
      </a:lvl1pPr>
      <a:lvl2pPr marL="179388" indent="3175" algn="l" rtl="0" eaLnBrk="1" fontAlgn="base" hangingPunct="1">
        <a:spcBef>
          <a:spcPct val="20000"/>
        </a:spcBef>
        <a:spcAft>
          <a:spcPct val="0"/>
        </a:spcAft>
        <a:defRPr>
          <a:solidFill>
            <a:schemeClr val="tx1"/>
          </a:solidFill>
          <a:latin typeface="+mn-lt"/>
        </a:defRPr>
      </a:lvl2pPr>
      <a:lvl3pPr marL="361950" algn="l" rtl="0" eaLnBrk="1" fontAlgn="base" hangingPunct="1">
        <a:spcBef>
          <a:spcPct val="20000"/>
        </a:spcBef>
        <a:spcAft>
          <a:spcPct val="0"/>
        </a:spcAft>
        <a:defRPr sz="2400">
          <a:solidFill>
            <a:schemeClr val="tx1"/>
          </a:solidFill>
          <a:latin typeface="+mn-lt"/>
        </a:defRPr>
      </a:lvl3pPr>
      <a:lvl4pPr marL="541338" indent="1588" algn="l" rtl="0" eaLnBrk="1" fontAlgn="base" hangingPunct="1">
        <a:spcBef>
          <a:spcPct val="20000"/>
        </a:spcBef>
        <a:spcAft>
          <a:spcPct val="0"/>
        </a:spcAft>
        <a:defRPr sz="2000">
          <a:solidFill>
            <a:schemeClr val="tx1"/>
          </a:solidFill>
          <a:latin typeface="+mn-lt"/>
        </a:defRPr>
      </a:lvl4pPr>
      <a:lvl5pPr marL="722313" indent="1588" algn="l" rtl="0" eaLnBrk="1" fontAlgn="base" hangingPunct="1">
        <a:spcBef>
          <a:spcPct val="20000"/>
        </a:spcBef>
        <a:spcAft>
          <a:spcPct val="0"/>
        </a:spcAft>
        <a:defRPr sz="2000">
          <a:solidFill>
            <a:schemeClr val="tx1"/>
          </a:solidFill>
          <a:latin typeface="+mn-lt"/>
        </a:defRPr>
      </a:lvl5pPr>
      <a:lvl6pPr marL="1179513" indent="1588" algn="l" rtl="0" eaLnBrk="1" fontAlgn="base" hangingPunct="1">
        <a:spcBef>
          <a:spcPct val="20000"/>
        </a:spcBef>
        <a:spcAft>
          <a:spcPct val="0"/>
        </a:spcAft>
        <a:defRPr sz="2000">
          <a:solidFill>
            <a:schemeClr val="tx1"/>
          </a:solidFill>
          <a:latin typeface="+mn-lt"/>
        </a:defRPr>
      </a:lvl6pPr>
      <a:lvl7pPr marL="1636713" indent="1588" algn="l" rtl="0" eaLnBrk="1" fontAlgn="base" hangingPunct="1">
        <a:spcBef>
          <a:spcPct val="20000"/>
        </a:spcBef>
        <a:spcAft>
          <a:spcPct val="0"/>
        </a:spcAft>
        <a:defRPr sz="2000">
          <a:solidFill>
            <a:schemeClr val="tx1"/>
          </a:solidFill>
          <a:latin typeface="+mn-lt"/>
        </a:defRPr>
      </a:lvl7pPr>
      <a:lvl8pPr marL="2093913" indent="1588" algn="l" rtl="0" eaLnBrk="1" fontAlgn="base" hangingPunct="1">
        <a:spcBef>
          <a:spcPct val="20000"/>
        </a:spcBef>
        <a:spcAft>
          <a:spcPct val="0"/>
        </a:spcAft>
        <a:defRPr sz="2000">
          <a:solidFill>
            <a:schemeClr val="tx1"/>
          </a:solidFill>
          <a:latin typeface="+mn-lt"/>
        </a:defRPr>
      </a:lvl8pPr>
      <a:lvl9pPr marL="2551113" indent="1588" algn="l" rtl="0" eaLnBrk="1" fontAlgn="base" hangingPunct="1">
        <a:spcBef>
          <a:spcPct val="20000"/>
        </a:spcBef>
        <a:spcAft>
          <a:spcPct val="0"/>
        </a:spcAft>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objekt 11" descr="Vågkraft_detalj_blå.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4797425"/>
            <a:ext cx="23272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objekt 7" descr="österåker_logo_liggande_CMYK.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380288" y="6407150"/>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900113" y="836613"/>
            <a:ext cx="7343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2053" name="Rectangle 3"/>
          <p:cNvSpPr>
            <a:spLocks noGrp="1" noChangeArrowheads="1"/>
          </p:cNvSpPr>
          <p:nvPr>
            <p:ph type="body" idx="1"/>
          </p:nvPr>
        </p:nvSpPr>
        <p:spPr bwMode="auto">
          <a:xfrm>
            <a:off x="900113" y="1600200"/>
            <a:ext cx="73437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p:txBody>
      </p:sp>
      <p:sp>
        <p:nvSpPr>
          <p:cNvPr id="10" name="Platshållare för datum 3"/>
          <p:cNvSpPr txBox="1">
            <a:spLocks/>
          </p:cNvSpPr>
          <p:nvPr/>
        </p:nvSpPr>
        <p:spPr>
          <a:xfrm>
            <a:off x="6300788" y="6364288"/>
            <a:ext cx="1150937" cy="365125"/>
          </a:xfrm>
          <a:prstGeom prst="rect">
            <a:avLst/>
          </a:prstGeom>
        </p:spPr>
        <p:txBody>
          <a:bodyPr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F3F72A7-744F-4839-AEA6-2D977FE5D282}" type="datetime1">
              <a:rPr lang="sv-SE" smtClean="0">
                <a:latin typeface="Gill Sans MT" pitchFamily="34" charset="0"/>
              </a:rPr>
              <a:pPr fontAlgn="auto">
                <a:spcBef>
                  <a:spcPts val="0"/>
                </a:spcBef>
                <a:spcAft>
                  <a:spcPts val="0"/>
                </a:spcAft>
                <a:defRPr/>
              </a:pPr>
              <a:t>2017-02-09</a:t>
            </a:fld>
            <a:endParaRPr lang="sv-SE" dirty="0">
              <a:latin typeface="Gill Sans MT" pitchFamily="34" charset="0"/>
            </a:endParaRPr>
          </a:p>
        </p:txBody>
      </p:sp>
      <p:sp>
        <p:nvSpPr>
          <p:cNvPr id="11" name="Platshållare för bildnummer 5"/>
          <p:cNvSpPr txBox="1">
            <a:spLocks/>
          </p:cNvSpPr>
          <p:nvPr/>
        </p:nvSpPr>
        <p:spPr>
          <a:xfrm>
            <a:off x="5219700" y="6364288"/>
            <a:ext cx="1054100" cy="365125"/>
          </a:xfrm>
          <a:prstGeom prst="rect">
            <a:avLst/>
          </a:prstGeom>
        </p:spPr>
        <p:txBody>
          <a:bodyPr lIns="0" rIns="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sv-SE" dirty="0" smtClean="0">
                <a:latin typeface="Gill Sans MT" pitchFamily="34" charset="0"/>
              </a:rPr>
              <a:t>Sida  </a:t>
            </a:r>
            <a:fld id="{A3A8ADF7-5376-4ADE-87AA-F45CC23408FD}" type="slidenum">
              <a:rPr lang="sv-SE" smtClean="0">
                <a:latin typeface="Gill Sans MT" pitchFamily="34" charset="0"/>
              </a:rPr>
              <a:pPr fontAlgn="auto">
                <a:spcBef>
                  <a:spcPts val="0"/>
                </a:spcBef>
                <a:spcAft>
                  <a:spcPts val="0"/>
                </a:spcAft>
                <a:defRPr/>
              </a:pPr>
              <a:t>‹#›</a:t>
            </a:fld>
            <a:r>
              <a:rPr lang="sv-SE" dirty="0" smtClean="0">
                <a:latin typeface="Gill Sans MT" pitchFamily="34" charset="0"/>
              </a:rPr>
              <a:t>   |</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eaLnBrk="0" fontAlgn="base" hangingPunct="0">
        <a:spcBef>
          <a:spcPct val="0"/>
        </a:spcBef>
        <a:spcAft>
          <a:spcPct val="0"/>
        </a:spcAft>
        <a:defRPr sz="2600">
          <a:solidFill>
            <a:schemeClr val="tx2"/>
          </a:solidFill>
          <a:latin typeface="Gill Sans MT" pitchFamily="34" charset="0"/>
          <a:ea typeface="+mj-ea"/>
          <a:cs typeface="+mj-cs"/>
        </a:defRPr>
      </a:lvl1pPr>
      <a:lvl2pPr algn="l" rtl="0" eaLnBrk="0" fontAlgn="base" hangingPunct="0">
        <a:spcBef>
          <a:spcPct val="0"/>
        </a:spcBef>
        <a:spcAft>
          <a:spcPct val="0"/>
        </a:spcAft>
        <a:defRPr sz="2600">
          <a:solidFill>
            <a:schemeClr val="tx2"/>
          </a:solidFill>
          <a:latin typeface="Gill Sans MT" pitchFamily="34" charset="0"/>
        </a:defRPr>
      </a:lvl2pPr>
      <a:lvl3pPr algn="l" rtl="0" eaLnBrk="0" fontAlgn="base" hangingPunct="0">
        <a:spcBef>
          <a:spcPct val="0"/>
        </a:spcBef>
        <a:spcAft>
          <a:spcPct val="0"/>
        </a:spcAft>
        <a:defRPr sz="2600">
          <a:solidFill>
            <a:schemeClr val="tx2"/>
          </a:solidFill>
          <a:latin typeface="Gill Sans MT" pitchFamily="34" charset="0"/>
        </a:defRPr>
      </a:lvl3pPr>
      <a:lvl4pPr algn="l" rtl="0" eaLnBrk="0" fontAlgn="base" hangingPunct="0">
        <a:spcBef>
          <a:spcPct val="0"/>
        </a:spcBef>
        <a:spcAft>
          <a:spcPct val="0"/>
        </a:spcAft>
        <a:defRPr sz="2600">
          <a:solidFill>
            <a:schemeClr val="tx2"/>
          </a:solidFill>
          <a:latin typeface="Gill Sans MT" pitchFamily="34" charset="0"/>
        </a:defRPr>
      </a:lvl4pPr>
      <a:lvl5pPr algn="l" rtl="0" eaLnBrk="0" fontAlgn="base" hangingPunct="0">
        <a:spcBef>
          <a:spcPct val="0"/>
        </a:spcBef>
        <a:spcAft>
          <a:spcPct val="0"/>
        </a:spcAft>
        <a:defRPr sz="2600">
          <a:solidFill>
            <a:schemeClr val="tx2"/>
          </a:solidFill>
          <a:latin typeface="Gill Sans MT" pitchFamily="34" charset="0"/>
        </a:defRPr>
      </a:lvl5pPr>
      <a:lvl6pPr marL="457200" algn="l" rtl="0" fontAlgn="base">
        <a:spcBef>
          <a:spcPct val="0"/>
        </a:spcBef>
        <a:spcAft>
          <a:spcPct val="0"/>
        </a:spcAft>
        <a:defRPr sz="2600">
          <a:solidFill>
            <a:schemeClr val="tx2"/>
          </a:solidFill>
          <a:latin typeface="Gill Sans" pitchFamily="34" charset="0"/>
        </a:defRPr>
      </a:lvl6pPr>
      <a:lvl7pPr marL="914400" algn="l" rtl="0" fontAlgn="base">
        <a:spcBef>
          <a:spcPct val="0"/>
        </a:spcBef>
        <a:spcAft>
          <a:spcPct val="0"/>
        </a:spcAft>
        <a:defRPr sz="2600">
          <a:solidFill>
            <a:schemeClr val="tx2"/>
          </a:solidFill>
          <a:latin typeface="Gill Sans" pitchFamily="34" charset="0"/>
        </a:defRPr>
      </a:lvl7pPr>
      <a:lvl8pPr marL="1371600" algn="l" rtl="0" fontAlgn="base">
        <a:spcBef>
          <a:spcPct val="0"/>
        </a:spcBef>
        <a:spcAft>
          <a:spcPct val="0"/>
        </a:spcAft>
        <a:defRPr sz="2600">
          <a:solidFill>
            <a:schemeClr val="tx2"/>
          </a:solidFill>
          <a:latin typeface="Gill Sans" pitchFamily="34" charset="0"/>
        </a:defRPr>
      </a:lvl8pPr>
      <a:lvl9pPr marL="1828800" algn="l" rtl="0" fontAlgn="base">
        <a:spcBef>
          <a:spcPct val="0"/>
        </a:spcBef>
        <a:spcAft>
          <a:spcPct val="0"/>
        </a:spcAft>
        <a:defRPr sz="2600">
          <a:solidFill>
            <a:schemeClr val="tx2"/>
          </a:solidFill>
          <a:latin typeface="Gill Sans" pitchFamily="34" charset="0"/>
        </a:defRPr>
      </a:lvl9pPr>
    </p:titleStyle>
    <p:bodyStyle>
      <a:lvl1pPr marL="179388" indent="-179388" algn="l" rtl="0" eaLnBrk="0" fontAlgn="base" hangingPunct="0">
        <a:spcBef>
          <a:spcPct val="20000"/>
        </a:spcBef>
        <a:spcAft>
          <a:spcPct val="0"/>
        </a:spcAft>
        <a:buFont typeface="Arial" charset="0"/>
        <a:buChar char="•"/>
        <a:defRPr sz="2000">
          <a:solidFill>
            <a:srgbClr val="000000"/>
          </a:solidFill>
          <a:latin typeface="Gill Sans MT" pitchFamily="34" charset="0"/>
          <a:ea typeface="+mn-ea"/>
          <a:cs typeface="+mn-cs"/>
        </a:defRPr>
      </a:lvl1pPr>
      <a:lvl2pPr marL="538163" indent="-179388" algn="l" rtl="0" eaLnBrk="0" fontAlgn="base" hangingPunct="0">
        <a:spcBef>
          <a:spcPct val="20000"/>
        </a:spcBef>
        <a:spcAft>
          <a:spcPct val="0"/>
        </a:spcAft>
        <a:buFont typeface="Arial" charset="0"/>
        <a:buChar char="•"/>
        <a:defRPr>
          <a:solidFill>
            <a:srgbClr val="000000"/>
          </a:solidFill>
          <a:latin typeface="Gill Sans MT" pitchFamily="34" charset="0"/>
        </a:defRPr>
      </a:lvl2pPr>
      <a:lvl3pPr marL="361950" algn="l" rtl="0" eaLnBrk="0" fontAlgn="base" hangingPunct="0">
        <a:spcBef>
          <a:spcPct val="20000"/>
        </a:spcBef>
        <a:spcAft>
          <a:spcPct val="0"/>
        </a:spcAft>
        <a:defRPr sz="2400">
          <a:solidFill>
            <a:schemeClr val="tx1"/>
          </a:solidFill>
          <a:latin typeface="Arial" charset="0"/>
        </a:defRPr>
      </a:lvl3pPr>
      <a:lvl4pPr marL="541338" indent="1588" algn="l" rtl="0" eaLnBrk="0" fontAlgn="base" hangingPunct="0">
        <a:spcBef>
          <a:spcPct val="20000"/>
        </a:spcBef>
        <a:spcAft>
          <a:spcPct val="0"/>
        </a:spcAft>
        <a:defRPr sz="2000">
          <a:solidFill>
            <a:schemeClr val="tx1"/>
          </a:solidFill>
          <a:latin typeface="Arial" charset="0"/>
        </a:defRPr>
      </a:lvl4pPr>
      <a:lvl5pPr marL="722313" indent="1588" algn="l" rtl="0" eaLnBrk="0" fontAlgn="base" hangingPunct="0">
        <a:spcBef>
          <a:spcPct val="20000"/>
        </a:spcBef>
        <a:spcAft>
          <a:spcPct val="0"/>
        </a:spcAft>
        <a:defRPr sz="2000">
          <a:solidFill>
            <a:schemeClr val="tx1"/>
          </a:solidFill>
          <a:latin typeface="Arial" charset="0"/>
        </a:defRPr>
      </a:lvl5pPr>
      <a:lvl6pPr marL="1179513" indent="1588" algn="l" rtl="0" fontAlgn="base">
        <a:spcBef>
          <a:spcPct val="20000"/>
        </a:spcBef>
        <a:spcAft>
          <a:spcPct val="0"/>
        </a:spcAft>
        <a:defRPr sz="2000">
          <a:solidFill>
            <a:schemeClr val="tx1"/>
          </a:solidFill>
          <a:latin typeface="Arial" charset="0"/>
        </a:defRPr>
      </a:lvl6pPr>
      <a:lvl7pPr marL="1636713" indent="1588" algn="l" rtl="0" fontAlgn="base">
        <a:spcBef>
          <a:spcPct val="20000"/>
        </a:spcBef>
        <a:spcAft>
          <a:spcPct val="0"/>
        </a:spcAft>
        <a:defRPr sz="2000">
          <a:solidFill>
            <a:schemeClr val="tx1"/>
          </a:solidFill>
          <a:latin typeface="Arial" charset="0"/>
        </a:defRPr>
      </a:lvl7pPr>
      <a:lvl8pPr marL="2093913" indent="1588" algn="l" rtl="0" fontAlgn="base">
        <a:spcBef>
          <a:spcPct val="20000"/>
        </a:spcBef>
        <a:spcAft>
          <a:spcPct val="0"/>
        </a:spcAft>
        <a:defRPr sz="2000">
          <a:solidFill>
            <a:schemeClr val="tx1"/>
          </a:solidFill>
          <a:latin typeface="Arial" charset="0"/>
        </a:defRPr>
      </a:lvl8pPr>
      <a:lvl9pPr marL="2551113" indent="1588" algn="l" rtl="0" fontAlgn="base">
        <a:spcBef>
          <a:spcPct val="20000"/>
        </a:spcBef>
        <a:spcAft>
          <a:spcPct val="0"/>
        </a:spcAft>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00113" y="831850"/>
            <a:ext cx="73437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a:t>
            </a:r>
          </a:p>
        </p:txBody>
      </p:sp>
      <p:sp>
        <p:nvSpPr>
          <p:cNvPr id="3075" name="Rectangle 3"/>
          <p:cNvSpPr>
            <a:spLocks noGrp="1" noChangeArrowheads="1"/>
          </p:cNvSpPr>
          <p:nvPr>
            <p:ph type="body" idx="1"/>
          </p:nvPr>
        </p:nvSpPr>
        <p:spPr bwMode="auto">
          <a:xfrm>
            <a:off x="900113" y="1600200"/>
            <a:ext cx="73437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p:txBody>
      </p:sp>
      <p:sp>
        <p:nvSpPr>
          <p:cNvPr id="10" name="Platshållare för datum 3"/>
          <p:cNvSpPr txBox="1">
            <a:spLocks/>
          </p:cNvSpPr>
          <p:nvPr/>
        </p:nvSpPr>
        <p:spPr>
          <a:xfrm>
            <a:off x="6300788" y="6364288"/>
            <a:ext cx="1150937" cy="365125"/>
          </a:xfrm>
          <a:prstGeom prst="rect">
            <a:avLst/>
          </a:prstGeom>
        </p:spPr>
        <p:txBody>
          <a:bodyPr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F3F72A7-744F-4839-AEA6-2D977FE5D282}" type="datetime1">
              <a:rPr lang="sv-SE" smtClean="0">
                <a:latin typeface="Gill Sans MT" pitchFamily="34" charset="0"/>
              </a:rPr>
              <a:pPr fontAlgn="auto">
                <a:spcBef>
                  <a:spcPts val="0"/>
                </a:spcBef>
                <a:spcAft>
                  <a:spcPts val="0"/>
                </a:spcAft>
                <a:defRPr/>
              </a:pPr>
              <a:t>2017-02-09</a:t>
            </a:fld>
            <a:endParaRPr lang="sv-SE" dirty="0">
              <a:latin typeface="Gill Sans MT" pitchFamily="34" charset="0"/>
            </a:endParaRPr>
          </a:p>
        </p:txBody>
      </p:sp>
      <p:sp>
        <p:nvSpPr>
          <p:cNvPr id="11" name="Platshållare för bildnummer 5"/>
          <p:cNvSpPr txBox="1">
            <a:spLocks/>
          </p:cNvSpPr>
          <p:nvPr/>
        </p:nvSpPr>
        <p:spPr>
          <a:xfrm>
            <a:off x="5219700" y="6364288"/>
            <a:ext cx="1054100" cy="365125"/>
          </a:xfrm>
          <a:prstGeom prst="rect">
            <a:avLst/>
          </a:prstGeom>
        </p:spPr>
        <p:txBody>
          <a:bodyPr lIns="0" rIns="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sv-SE" dirty="0" smtClean="0">
                <a:latin typeface="Gill Sans MT" pitchFamily="34" charset="0"/>
              </a:rPr>
              <a:t>Sida  </a:t>
            </a:r>
            <a:fld id="{2710140F-EF37-4B58-99A2-98EBD12D775C}" type="slidenum">
              <a:rPr lang="sv-SE" smtClean="0">
                <a:latin typeface="Gill Sans MT" pitchFamily="34" charset="0"/>
              </a:rPr>
              <a:pPr fontAlgn="auto">
                <a:spcBef>
                  <a:spcPts val="0"/>
                </a:spcBef>
                <a:spcAft>
                  <a:spcPts val="0"/>
                </a:spcAft>
                <a:defRPr/>
              </a:pPr>
              <a:t>‹#›</a:t>
            </a:fld>
            <a:r>
              <a:rPr lang="sv-SE" dirty="0" smtClean="0">
                <a:latin typeface="Gill Sans MT" pitchFamily="34" charset="0"/>
              </a:rPr>
              <a:t>   |</a:t>
            </a:r>
          </a:p>
        </p:txBody>
      </p:sp>
      <p:pic>
        <p:nvPicPr>
          <p:cNvPr id="3078" name="Bildobjekt 7" descr="österåker_logo_liggande_CMYK.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80288" y="6407150"/>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Bildobjekt 11" descr="Vågkraft_detalj_blå.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4797425"/>
            <a:ext cx="23272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Gill Sans" pitchFamily="34" charset="0"/>
        </a:defRPr>
      </a:lvl2pPr>
      <a:lvl3pPr algn="l" rtl="0" eaLnBrk="0" fontAlgn="base" hangingPunct="0">
        <a:spcBef>
          <a:spcPct val="0"/>
        </a:spcBef>
        <a:spcAft>
          <a:spcPct val="0"/>
        </a:spcAft>
        <a:defRPr sz="2600">
          <a:solidFill>
            <a:schemeClr val="tx2"/>
          </a:solidFill>
          <a:latin typeface="Gill Sans" pitchFamily="34" charset="0"/>
        </a:defRPr>
      </a:lvl3pPr>
      <a:lvl4pPr algn="l" rtl="0" eaLnBrk="0" fontAlgn="base" hangingPunct="0">
        <a:spcBef>
          <a:spcPct val="0"/>
        </a:spcBef>
        <a:spcAft>
          <a:spcPct val="0"/>
        </a:spcAft>
        <a:defRPr sz="2600">
          <a:solidFill>
            <a:schemeClr val="tx2"/>
          </a:solidFill>
          <a:latin typeface="Gill Sans" pitchFamily="34" charset="0"/>
        </a:defRPr>
      </a:lvl4pPr>
      <a:lvl5pPr algn="l" rtl="0" eaLnBrk="0" fontAlgn="base" hangingPunct="0">
        <a:spcBef>
          <a:spcPct val="0"/>
        </a:spcBef>
        <a:spcAft>
          <a:spcPct val="0"/>
        </a:spcAft>
        <a:defRPr sz="2600">
          <a:solidFill>
            <a:schemeClr val="tx2"/>
          </a:solidFill>
          <a:latin typeface="Gill Sans" pitchFamily="34" charset="0"/>
        </a:defRPr>
      </a:lvl5pPr>
      <a:lvl6pPr marL="457200" algn="l" rtl="0" fontAlgn="base">
        <a:spcBef>
          <a:spcPct val="0"/>
        </a:spcBef>
        <a:spcAft>
          <a:spcPct val="0"/>
        </a:spcAft>
        <a:defRPr sz="2600">
          <a:solidFill>
            <a:schemeClr val="tx2"/>
          </a:solidFill>
          <a:latin typeface="Gill Sans" pitchFamily="34" charset="0"/>
        </a:defRPr>
      </a:lvl6pPr>
      <a:lvl7pPr marL="914400" algn="l" rtl="0" fontAlgn="base">
        <a:spcBef>
          <a:spcPct val="0"/>
        </a:spcBef>
        <a:spcAft>
          <a:spcPct val="0"/>
        </a:spcAft>
        <a:defRPr sz="2600">
          <a:solidFill>
            <a:schemeClr val="tx2"/>
          </a:solidFill>
          <a:latin typeface="Gill Sans" pitchFamily="34" charset="0"/>
        </a:defRPr>
      </a:lvl7pPr>
      <a:lvl8pPr marL="1371600" algn="l" rtl="0" fontAlgn="base">
        <a:spcBef>
          <a:spcPct val="0"/>
        </a:spcBef>
        <a:spcAft>
          <a:spcPct val="0"/>
        </a:spcAft>
        <a:defRPr sz="2600">
          <a:solidFill>
            <a:schemeClr val="tx2"/>
          </a:solidFill>
          <a:latin typeface="Gill Sans" pitchFamily="34" charset="0"/>
        </a:defRPr>
      </a:lvl8pPr>
      <a:lvl9pPr marL="1828800" algn="l" rtl="0" fontAlgn="base">
        <a:spcBef>
          <a:spcPct val="0"/>
        </a:spcBef>
        <a:spcAft>
          <a:spcPct val="0"/>
        </a:spcAft>
        <a:defRPr sz="2600">
          <a:solidFill>
            <a:schemeClr val="tx2"/>
          </a:solidFill>
          <a:latin typeface="Gill Sans" pitchFamily="34" charset="0"/>
        </a:defRPr>
      </a:lvl9pPr>
    </p:titleStyle>
    <p:bodyStyle>
      <a:lvl1pPr marL="180975" indent="-180975" algn="l" rtl="0" eaLnBrk="0" fontAlgn="base" hangingPunct="0">
        <a:spcBef>
          <a:spcPct val="20000"/>
        </a:spcBef>
        <a:spcAft>
          <a:spcPct val="0"/>
        </a:spcAft>
        <a:buChar char="•"/>
        <a:defRPr sz="2000">
          <a:solidFill>
            <a:srgbClr val="000000"/>
          </a:solidFill>
          <a:latin typeface="Gill Sans MT" pitchFamily="34" charset="0"/>
          <a:ea typeface="+mn-ea"/>
          <a:cs typeface="+mn-cs"/>
        </a:defRPr>
      </a:lvl1pPr>
      <a:lvl2pPr marL="541338" indent="-180975" algn="l" rtl="0" eaLnBrk="0" fontAlgn="base" hangingPunct="0">
        <a:spcBef>
          <a:spcPct val="20000"/>
        </a:spcBef>
        <a:spcAft>
          <a:spcPct val="0"/>
        </a:spcAft>
        <a:buFont typeface="Arial" charset="0"/>
        <a:buChar char="•"/>
        <a:defRPr>
          <a:solidFill>
            <a:srgbClr val="000000"/>
          </a:solidFill>
          <a:latin typeface="Gill Sans MT" pitchFamily="34" charset="0"/>
        </a:defRPr>
      </a:lvl2pPr>
      <a:lvl3pPr marL="804863" algn="l" rtl="0" eaLnBrk="0" fontAlgn="base" hangingPunct="0">
        <a:spcBef>
          <a:spcPct val="20000"/>
        </a:spcBef>
        <a:spcAft>
          <a:spcPct val="0"/>
        </a:spcAft>
        <a:buChar char="•"/>
        <a:defRPr sz="2400">
          <a:solidFill>
            <a:schemeClr val="tx1"/>
          </a:solidFill>
          <a:latin typeface="Arial" charset="0"/>
        </a:defRPr>
      </a:lvl3pPr>
      <a:lvl4pPr marL="984250" indent="1588" algn="l" rtl="0" eaLnBrk="0" fontAlgn="base" hangingPunct="0">
        <a:spcBef>
          <a:spcPct val="20000"/>
        </a:spcBef>
        <a:spcAft>
          <a:spcPct val="0"/>
        </a:spcAft>
        <a:buChar char="–"/>
        <a:defRPr sz="2000">
          <a:solidFill>
            <a:schemeClr val="tx1"/>
          </a:solidFill>
          <a:latin typeface="Arial" charset="0"/>
        </a:defRPr>
      </a:lvl4pPr>
      <a:lvl5pPr marL="1792288" indent="1588" algn="l" rtl="0" eaLnBrk="0" fontAlgn="base" hangingPunct="0">
        <a:spcBef>
          <a:spcPct val="20000"/>
        </a:spcBef>
        <a:spcAft>
          <a:spcPct val="0"/>
        </a:spcAft>
        <a:buChar char="»"/>
        <a:defRPr sz="2000">
          <a:solidFill>
            <a:schemeClr val="tx1"/>
          </a:solidFill>
          <a:latin typeface="Arial" charset="0"/>
        </a:defRPr>
      </a:lvl5pPr>
      <a:lvl6pPr marL="2249488" indent="1588" algn="l" rtl="0" fontAlgn="base">
        <a:spcBef>
          <a:spcPct val="20000"/>
        </a:spcBef>
        <a:spcAft>
          <a:spcPct val="0"/>
        </a:spcAft>
        <a:buChar char="»"/>
        <a:defRPr sz="2000">
          <a:solidFill>
            <a:schemeClr val="tx1"/>
          </a:solidFill>
          <a:latin typeface="Arial" charset="0"/>
        </a:defRPr>
      </a:lvl6pPr>
      <a:lvl7pPr marL="2706688" indent="1588" algn="l" rtl="0" fontAlgn="base">
        <a:spcBef>
          <a:spcPct val="20000"/>
        </a:spcBef>
        <a:spcAft>
          <a:spcPct val="0"/>
        </a:spcAft>
        <a:buChar char="»"/>
        <a:defRPr sz="2000">
          <a:solidFill>
            <a:schemeClr val="tx1"/>
          </a:solidFill>
          <a:latin typeface="Arial" charset="0"/>
        </a:defRPr>
      </a:lvl7pPr>
      <a:lvl8pPr marL="3163888" indent="1588" algn="l" rtl="0" fontAlgn="base">
        <a:spcBef>
          <a:spcPct val="20000"/>
        </a:spcBef>
        <a:spcAft>
          <a:spcPct val="0"/>
        </a:spcAft>
        <a:buChar char="»"/>
        <a:defRPr sz="2000">
          <a:solidFill>
            <a:schemeClr val="tx1"/>
          </a:solidFill>
          <a:latin typeface="Arial" charset="0"/>
        </a:defRPr>
      </a:lvl8pPr>
      <a:lvl9pPr marL="3621088" indent="1588" algn="l" rtl="0" fontAlgn="base">
        <a:spcBef>
          <a:spcPct val="20000"/>
        </a:spcBef>
        <a:spcAft>
          <a:spcPct val="0"/>
        </a:spcAft>
        <a:buChar char="»"/>
        <a:defRPr sz="2000">
          <a:solidFill>
            <a:schemeClr val="tx1"/>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Platshållare för datum 3"/>
          <p:cNvSpPr txBox="1">
            <a:spLocks/>
          </p:cNvSpPr>
          <p:nvPr/>
        </p:nvSpPr>
        <p:spPr>
          <a:xfrm>
            <a:off x="6300788" y="6364288"/>
            <a:ext cx="1150937" cy="365125"/>
          </a:xfrm>
          <a:prstGeom prst="rect">
            <a:avLst/>
          </a:prstGeom>
        </p:spPr>
        <p:txBody>
          <a:bodyPr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F3F72A7-744F-4839-AEA6-2D977FE5D282}" type="datetime1">
              <a:rPr lang="sv-SE" smtClean="0"/>
              <a:pPr fontAlgn="auto">
                <a:spcBef>
                  <a:spcPts val="0"/>
                </a:spcBef>
                <a:spcAft>
                  <a:spcPts val="0"/>
                </a:spcAft>
                <a:defRPr/>
              </a:pPr>
              <a:t>2017-02-09</a:t>
            </a:fld>
            <a:endParaRPr lang="sv-SE" dirty="0"/>
          </a:p>
        </p:txBody>
      </p:sp>
      <p:sp>
        <p:nvSpPr>
          <p:cNvPr id="11" name="Platshållare för bildnummer 5"/>
          <p:cNvSpPr txBox="1">
            <a:spLocks/>
          </p:cNvSpPr>
          <p:nvPr/>
        </p:nvSpPr>
        <p:spPr>
          <a:xfrm>
            <a:off x="5219700" y="6364288"/>
            <a:ext cx="1054100" cy="365125"/>
          </a:xfrm>
          <a:prstGeom prst="rect">
            <a:avLst/>
          </a:prstGeom>
        </p:spPr>
        <p:txBody>
          <a:bodyPr lIns="0" rIns="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sv-SE" dirty="0" smtClean="0"/>
              <a:t>Sida  </a:t>
            </a:r>
            <a:fld id="{E3456628-61A6-4CDB-934B-C83BAE2A55DC}" type="slidenum">
              <a:rPr lang="sv-SE" smtClean="0"/>
              <a:pPr fontAlgn="auto">
                <a:spcBef>
                  <a:spcPts val="0"/>
                </a:spcBef>
                <a:spcAft>
                  <a:spcPts val="0"/>
                </a:spcAft>
                <a:defRPr/>
              </a:pPr>
              <a:t>‹#›</a:t>
            </a:fld>
            <a:r>
              <a:rPr lang="sv-SE" dirty="0" smtClean="0"/>
              <a:t>   |</a:t>
            </a:r>
          </a:p>
        </p:txBody>
      </p:sp>
      <p:pic>
        <p:nvPicPr>
          <p:cNvPr id="4100" name="Bildobjekt 4" descr="österåker_logo_liggande_CMYK.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6407150"/>
            <a:ext cx="1223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Bildobjekt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4646613"/>
            <a:ext cx="20510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Gill Sans MT" pitchFamily="34" charset="0"/>
        </a:defRPr>
      </a:lvl2pPr>
      <a:lvl3pPr algn="l" rtl="0" eaLnBrk="0" fontAlgn="base" hangingPunct="0">
        <a:spcBef>
          <a:spcPct val="0"/>
        </a:spcBef>
        <a:spcAft>
          <a:spcPct val="0"/>
        </a:spcAft>
        <a:defRPr sz="2600">
          <a:solidFill>
            <a:schemeClr val="tx2"/>
          </a:solidFill>
          <a:latin typeface="Gill Sans MT" pitchFamily="34" charset="0"/>
        </a:defRPr>
      </a:lvl3pPr>
      <a:lvl4pPr algn="l" rtl="0" eaLnBrk="0" fontAlgn="base" hangingPunct="0">
        <a:spcBef>
          <a:spcPct val="0"/>
        </a:spcBef>
        <a:spcAft>
          <a:spcPct val="0"/>
        </a:spcAft>
        <a:defRPr sz="2600">
          <a:solidFill>
            <a:schemeClr val="tx2"/>
          </a:solidFill>
          <a:latin typeface="Gill Sans MT" pitchFamily="34" charset="0"/>
        </a:defRPr>
      </a:lvl4pPr>
      <a:lvl5pPr algn="l" rtl="0" eaLnBrk="0" fontAlgn="base" hangingPunct="0">
        <a:spcBef>
          <a:spcPct val="0"/>
        </a:spcBef>
        <a:spcAft>
          <a:spcPct val="0"/>
        </a:spcAft>
        <a:defRPr sz="2600">
          <a:solidFill>
            <a:schemeClr val="tx2"/>
          </a:solidFill>
          <a:latin typeface="Gill Sans MT" pitchFamily="34" charset="0"/>
        </a:defRPr>
      </a:lvl5pPr>
      <a:lvl6pPr marL="457200" algn="l" rtl="0" fontAlgn="base">
        <a:spcBef>
          <a:spcPct val="0"/>
        </a:spcBef>
        <a:spcAft>
          <a:spcPct val="0"/>
        </a:spcAft>
        <a:defRPr sz="2600">
          <a:solidFill>
            <a:schemeClr val="tx2"/>
          </a:solidFill>
          <a:latin typeface="Arial" charset="0"/>
        </a:defRPr>
      </a:lvl6pPr>
      <a:lvl7pPr marL="914400" algn="l" rtl="0" fontAlgn="base">
        <a:spcBef>
          <a:spcPct val="0"/>
        </a:spcBef>
        <a:spcAft>
          <a:spcPct val="0"/>
        </a:spcAft>
        <a:defRPr sz="2600">
          <a:solidFill>
            <a:schemeClr val="tx2"/>
          </a:solidFill>
          <a:latin typeface="Arial" charset="0"/>
        </a:defRPr>
      </a:lvl7pPr>
      <a:lvl8pPr marL="1371600" algn="l" rtl="0" fontAlgn="base">
        <a:spcBef>
          <a:spcPct val="0"/>
        </a:spcBef>
        <a:spcAft>
          <a:spcPct val="0"/>
        </a:spcAft>
        <a:defRPr sz="2600">
          <a:solidFill>
            <a:schemeClr val="tx2"/>
          </a:solidFill>
          <a:latin typeface="Arial" charset="0"/>
        </a:defRPr>
      </a:lvl8pPr>
      <a:lvl9pPr marL="1828800" algn="l" rtl="0" fontAlgn="base">
        <a:spcBef>
          <a:spcPct val="0"/>
        </a:spcBef>
        <a:spcAft>
          <a:spcPct val="0"/>
        </a:spcAft>
        <a:defRPr sz="2600">
          <a:solidFill>
            <a:schemeClr val="tx2"/>
          </a:solidFill>
          <a:latin typeface="Arial" charset="0"/>
        </a:defRPr>
      </a:lvl9pPr>
    </p:titleStyle>
    <p:bodyStyle>
      <a:lvl1pPr marL="180975" indent="-180975" algn="l" rtl="0" eaLnBrk="0" fontAlgn="base" hangingPunct="0">
        <a:spcBef>
          <a:spcPct val="20000"/>
        </a:spcBef>
        <a:spcAft>
          <a:spcPct val="0"/>
        </a:spcAft>
        <a:buChar char="•"/>
        <a:defRPr sz="2000">
          <a:solidFill>
            <a:schemeClr val="tx1"/>
          </a:solidFill>
          <a:latin typeface="+mn-lt"/>
          <a:ea typeface="+mn-ea"/>
          <a:cs typeface="+mn-cs"/>
        </a:defRPr>
      </a:lvl1pPr>
      <a:lvl2pPr marL="541338" indent="-180975" algn="l" rtl="0" eaLnBrk="0" fontAlgn="base" hangingPunct="0">
        <a:spcBef>
          <a:spcPct val="20000"/>
        </a:spcBef>
        <a:spcAft>
          <a:spcPct val="0"/>
        </a:spcAft>
        <a:buChar char="–"/>
        <a:defRPr>
          <a:solidFill>
            <a:schemeClr val="tx1"/>
          </a:solidFill>
          <a:latin typeface="+mn-lt"/>
        </a:defRPr>
      </a:lvl2pPr>
      <a:lvl3pPr marL="804863" algn="l" rtl="0" eaLnBrk="0" fontAlgn="base" hangingPunct="0">
        <a:spcBef>
          <a:spcPct val="20000"/>
        </a:spcBef>
        <a:spcAft>
          <a:spcPct val="0"/>
        </a:spcAft>
        <a:buChar char="•"/>
        <a:defRPr sz="2400">
          <a:solidFill>
            <a:schemeClr val="tx1"/>
          </a:solidFill>
          <a:latin typeface="+mn-lt"/>
        </a:defRPr>
      </a:lvl3pPr>
      <a:lvl4pPr marL="984250" indent="1588" algn="l" rtl="0" eaLnBrk="0" fontAlgn="base" hangingPunct="0">
        <a:spcBef>
          <a:spcPct val="20000"/>
        </a:spcBef>
        <a:spcAft>
          <a:spcPct val="0"/>
        </a:spcAft>
        <a:buChar char="–"/>
        <a:defRPr sz="2000">
          <a:solidFill>
            <a:schemeClr val="tx1"/>
          </a:solidFill>
          <a:latin typeface="+mn-lt"/>
        </a:defRPr>
      </a:lvl4pPr>
      <a:lvl5pPr marL="1792288" indent="1588" algn="l" rtl="0" eaLnBrk="0" fontAlgn="base" hangingPunct="0">
        <a:spcBef>
          <a:spcPct val="20000"/>
        </a:spcBef>
        <a:spcAft>
          <a:spcPct val="0"/>
        </a:spcAft>
        <a:buChar char="»"/>
        <a:defRPr sz="2000">
          <a:solidFill>
            <a:schemeClr val="tx1"/>
          </a:solidFill>
          <a:latin typeface="+mn-lt"/>
        </a:defRPr>
      </a:lvl5pPr>
      <a:lvl6pPr marL="2249488" indent="1588" algn="l" rtl="0" fontAlgn="base">
        <a:spcBef>
          <a:spcPct val="20000"/>
        </a:spcBef>
        <a:spcAft>
          <a:spcPct val="0"/>
        </a:spcAft>
        <a:buChar char="»"/>
        <a:defRPr sz="2000">
          <a:solidFill>
            <a:schemeClr val="tx1"/>
          </a:solidFill>
          <a:latin typeface="+mn-lt"/>
        </a:defRPr>
      </a:lvl6pPr>
      <a:lvl7pPr marL="2706688" indent="1588" algn="l" rtl="0" fontAlgn="base">
        <a:spcBef>
          <a:spcPct val="20000"/>
        </a:spcBef>
        <a:spcAft>
          <a:spcPct val="0"/>
        </a:spcAft>
        <a:buChar char="»"/>
        <a:defRPr sz="2000">
          <a:solidFill>
            <a:schemeClr val="tx1"/>
          </a:solidFill>
          <a:latin typeface="+mn-lt"/>
        </a:defRPr>
      </a:lvl7pPr>
      <a:lvl8pPr marL="3163888" indent="1588" algn="l" rtl="0" fontAlgn="base">
        <a:spcBef>
          <a:spcPct val="20000"/>
        </a:spcBef>
        <a:spcAft>
          <a:spcPct val="0"/>
        </a:spcAft>
        <a:buChar char="»"/>
        <a:defRPr sz="2000">
          <a:solidFill>
            <a:schemeClr val="tx1"/>
          </a:solidFill>
          <a:latin typeface="+mn-lt"/>
        </a:defRPr>
      </a:lvl8pPr>
      <a:lvl9pPr marL="3621088" indent="1588"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2" t="2679" r="1769" b="1694"/>
          <a:stretch/>
        </p:blipFill>
        <p:spPr bwMode="auto">
          <a:xfrm>
            <a:off x="7353" y="457980"/>
            <a:ext cx="9144000" cy="640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0254" y="85649"/>
            <a:ext cx="1571264" cy="369332"/>
          </a:xfrm>
          <a:prstGeom prst="rect">
            <a:avLst/>
          </a:prstGeom>
          <a:noFill/>
        </p:spPr>
        <p:txBody>
          <a:bodyPr wrap="none" rtlCol="0">
            <a:spAutoFit/>
          </a:bodyPr>
          <a:lstStyle/>
          <a:p>
            <a:r>
              <a:rPr lang="sv-SE" dirty="0" smtClean="0">
                <a:solidFill>
                  <a:schemeClr val="tx2"/>
                </a:solidFill>
              </a:rPr>
              <a:t>Samrådsförslag</a:t>
            </a:r>
            <a:endParaRPr lang="sv-SE" dirty="0"/>
          </a:p>
        </p:txBody>
      </p:sp>
    </p:spTree>
    <p:extLst>
      <p:ext uri="{BB962C8B-B14F-4D97-AF65-F5344CB8AC3E}">
        <p14:creationId xmlns:p14="http://schemas.microsoft.com/office/powerpoint/2010/main" val="50880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511409"/>
          </a:xfrm>
          <a:prstGeom prst="rect">
            <a:avLst/>
          </a:prstGeom>
        </p:spPr>
      </p:pic>
      <p:sp>
        <p:nvSpPr>
          <p:cNvPr id="3" name="textruta 2"/>
          <p:cNvSpPr txBox="1"/>
          <p:nvPr/>
        </p:nvSpPr>
        <p:spPr>
          <a:xfrm>
            <a:off x="7524328" y="980728"/>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38634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 y="-5349"/>
            <a:ext cx="9144000" cy="6511409"/>
          </a:xfrm>
          <a:prstGeom prst="rect">
            <a:avLst/>
          </a:prstGeom>
        </p:spPr>
      </p:pic>
      <p:sp>
        <p:nvSpPr>
          <p:cNvPr id="4" name="textruta 3"/>
          <p:cNvSpPr txBox="1"/>
          <p:nvPr/>
        </p:nvSpPr>
        <p:spPr>
          <a:xfrm>
            <a:off x="7524328" y="980728"/>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348600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511409"/>
          </a:xfrm>
          <a:prstGeom prst="rect">
            <a:avLst/>
          </a:prstGeom>
        </p:spPr>
      </p:pic>
      <p:sp>
        <p:nvSpPr>
          <p:cNvPr id="3" name="textruta 2"/>
          <p:cNvSpPr txBox="1"/>
          <p:nvPr/>
        </p:nvSpPr>
        <p:spPr>
          <a:xfrm>
            <a:off x="7397855" y="1052736"/>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157023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404664"/>
            <a:ext cx="7343775" cy="1878012"/>
          </a:xfrm>
        </p:spPr>
        <p:txBody>
          <a:bodyPr/>
          <a:lstStyle/>
          <a:p>
            <a:r>
              <a:rPr lang="sv-SE" dirty="0" smtClean="0"/>
              <a:t>Genomförandestrategi </a:t>
            </a:r>
            <a:endParaRPr lang="sv-SE" dirty="0"/>
          </a:p>
        </p:txBody>
      </p:sp>
      <p:sp>
        <p:nvSpPr>
          <p:cNvPr id="3" name="Platshållare för innehåll 2"/>
          <p:cNvSpPr>
            <a:spLocks noGrp="1"/>
          </p:cNvSpPr>
          <p:nvPr>
            <p:ph idx="1"/>
          </p:nvPr>
        </p:nvSpPr>
        <p:spPr/>
        <p:txBody>
          <a:bodyPr/>
          <a:lstStyle/>
          <a:p>
            <a:endParaRPr lang="sv-SE" dirty="0"/>
          </a:p>
          <a:p>
            <a:endParaRPr lang="sv-SE" dirty="0" smtClean="0"/>
          </a:p>
          <a:p>
            <a:r>
              <a:rPr lang="sv-SE" dirty="0" smtClean="0"/>
              <a:t>Utbyggnadsordning</a:t>
            </a:r>
          </a:p>
          <a:p>
            <a:r>
              <a:rPr lang="sv-SE" dirty="0" smtClean="0"/>
              <a:t>Förslag på aktiviteter (att arbeta vidare med)</a:t>
            </a:r>
          </a:p>
          <a:p>
            <a:endParaRPr lang="sv-SE" dirty="0"/>
          </a:p>
          <a:p>
            <a:pPr marL="0" indent="0">
              <a:buNone/>
            </a:pPr>
            <a:r>
              <a:rPr lang="sv-SE" dirty="0" smtClean="0"/>
              <a:t>”Kort, medellång och lång sikt” </a:t>
            </a:r>
            <a:endParaRPr lang="sv-SE" dirty="0"/>
          </a:p>
        </p:txBody>
      </p:sp>
    </p:spTree>
    <p:extLst>
      <p:ext uri="{BB962C8B-B14F-4D97-AF65-F5344CB8AC3E}">
        <p14:creationId xmlns:p14="http://schemas.microsoft.com/office/powerpoint/2010/main" val="32425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548680"/>
            <a:ext cx="7343775" cy="1878012"/>
          </a:xfrm>
        </p:spPr>
        <p:txBody>
          <a:bodyPr/>
          <a:lstStyle/>
          <a:p>
            <a:r>
              <a:rPr lang="sv-SE" dirty="0" smtClean="0"/>
              <a:t>Hållbarhets-</a:t>
            </a:r>
            <a:br>
              <a:rPr lang="sv-SE" dirty="0" smtClean="0"/>
            </a:br>
            <a:r>
              <a:rPr lang="sv-SE" dirty="0" smtClean="0"/>
              <a:t>bedömning</a:t>
            </a:r>
            <a:r>
              <a:rPr lang="sv-SE" dirty="0"/>
              <a:t/>
            </a:r>
            <a:br>
              <a:rPr lang="sv-SE" dirty="0"/>
            </a:br>
            <a:endParaRPr lang="sv-SE"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252" t="8829" r="6298"/>
          <a:stretch/>
        </p:blipFill>
        <p:spPr bwMode="auto">
          <a:xfrm>
            <a:off x="3189010" y="188640"/>
            <a:ext cx="5837561"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0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5401"/>
            <a:ext cx="8945157" cy="575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953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7343775" cy="647700"/>
          </a:xfrm>
        </p:spPr>
        <p:txBody>
          <a:bodyPr/>
          <a:lstStyle/>
          <a:p>
            <a:r>
              <a:rPr lang="sv-SE" dirty="0" smtClean="0"/>
              <a:t>Struktur </a:t>
            </a:r>
            <a:endParaRPr lang="sv-SE"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7" y="973152"/>
            <a:ext cx="7308304" cy="518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11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87" y="116632"/>
            <a:ext cx="8983906" cy="550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7380312" y="2204864"/>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298086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descr="G:\SBF\SBF_Gemensam\02_Projekt\03_Projekt Utredning\90081 Översiktsplan 2018\E. Övrigt\Layout\Utvecklingsstrategikarta\Utvecklingsstrategikarta 1611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 y="404664"/>
            <a:ext cx="9160626" cy="5805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699792" y="1268760"/>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66984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6591"/>
            <a:ext cx="9144000" cy="6511409"/>
          </a:xfrm>
          <a:prstGeom prst="rect">
            <a:avLst/>
          </a:prstGeom>
        </p:spPr>
      </p:pic>
      <p:sp>
        <p:nvSpPr>
          <p:cNvPr id="3" name="textruta 2"/>
          <p:cNvSpPr txBox="1"/>
          <p:nvPr/>
        </p:nvSpPr>
        <p:spPr>
          <a:xfrm>
            <a:off x="7596336" y="1340768"/>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3399401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9874"/>
            <a:ext cx="9144000" cy="6511409"/>
          </a:xfrm>
          <a:prstGeom prst="rect">
            <a:avLst/>
          </a:prstGeom>
        </p:spPr>
      </p:pic>
      <p:sp>
        <p:nvSpPr>
          <p:cNvPr id="3" name="textruta 2"/>
          <p:cNvSpPr txBox="1"/>
          <p:nvPr/>
        </p:nvSpPr>
        <p:spPr>
          <a:xfrm>
            <a:off x="7380312" y="1268760"/>
            <a:ext cx="1368152" cy="461665"/>
          </a:xfrm>
          <a:prstGeom prst="rect">
            <a:avLst/>
          </a:prstGeom>
          <a:noFill/>
        </p:spPr>
        <p:txBody>
          <a:bodyPr wrap="square" rtlCol="0">
            <a:spAutoFit/>
          </a:bodyPr>
          <a:lstStyle/>
          <a:p>
            <a:r>
              <a:rPr lang="sv-SE" sz="2400" dirty="0" smtClean="0"/>
              <a:t>UTKAST</a:t>
            </a:r>
            <a:endParaRPr lang="sv-SE" sz="2400" dirty="0"/>
          </a:p>
        </p:txBody>
      </p:sp>
    </p:spTree>
    <p:extLst>
      <p:ext uri="{BB962C8B-B14F-4D97-AF65-F5344CB8AC3E}">
        <p14:creationId xmlns:p14="http://schemas.microsoft.com/office/powerpoint/2010/main" val="387843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6591"/>
            <a:ext cx="9144000" cy="6511409"/>
          </a:xfrm>
          <a:prstGeom prst="rect">
            <a:avLst/>
          </a:prstGeom>
        </p:spPr>
      </p:pic>
    </p:spTree>
    <p:extLst>
      <p:ext uri="{BB962C8B-B14F-4D97-AF65-F5344CB8AC3E}">
        <p14:creationId xmlns:p14="http://schemas.microsoft.com/office/powerpoint/2010/main" val="497006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39552" y="1159898"/>
            <a:ext cx="3816424" cy="3970318"/>
          </a:xfrm>
          <a:prstGeom prst="rect">
            <a:avLst/>
          </a:prstGeom>
          <a:noFill/>
        </p:spPr>
        <p:txBody>
          <a:bodyPr wrap="square" rtlCol="0">
            <a:spAutoFit/>
          </a:bodyPr>
          <a:lstStyle/>
          <a:p>
            <a:r>
              <a:rPr lang="sv-SE" baseline="30000" dirty="0" smtClean="0">
                <a:solidFill>
                  <a:srgbClr val="000000"/>
                </a:solidFill>
                <a:latin typeface="+mj-lt"/>
              </a:rPr>
              <a:t>Hållbara livsmiljöer</a:t>
            </a:r>
          </a:p>
          <a:p>
            <a:r>
              <a:rPr lang="sv-SE" baseline="30000" dirty="0" smtClean="0">
                <a:solidFill>
                  <a:srgbClr val="000000"/>
                </a:solidFill>
                <a:latin typeface="Garamond" pitchFamily="18" charset="0"/>
              </a:rPr>
              <a:t>Skapa</a:t>
            </a:r>
            <a:r>
              <a:rPr lang="sv-SE" baseline="30000" dirty="0">
                <a:solidFill>
                  <a:srgbClr val="000000"/>
                </a:solidFill>
                <a:latin typeface="Garamond" pitchFamily="18" charset="0"/>
              </a:rPr>
              <a:t>, utveckla och bevara hållbara livsmiljöer ur ett miljömässigt, socialt och ekonomiskt perspektiv, på land och i vatten för såväl människor som djur och växter</a:t>
            </a:r>
            <a:r>
              <a:rPr lang="sv-SE" baseline="30000" dirty="0" smtClean="0">
                <a:solidFill>
                  <a:srgbClr val="000000"/>
                </a:solidFill>
                <a:latin typeface="Garamond" pitchFamily="18" charset="0"/>
              </a:rPr>
              <a:t>.</a:t>
            </a:r>
          </a:p>
          <a:p>
            <a:endParaRPr lang="sv-SE" baseline="30000" dirty="0" smtClean="0">
              <a:solidFill>
                <a:srgbClr val="000000"/>
              </a:solidFill>
              <a:latin typeface="Garamond" pitchFamily="18" charset="0"/>
            </a:endParaRPr>
          </a:p>
          <a:p>
            <a:r>
              <a:rPr lang="sv-SE" baseline="30000" dirty="0" smtClean="0">
                <a:solidFill>
                  <a:srgbClr val="000000"/>
                </a:solidFill>
                <a:latin typeface="+mj-lt"/>
              </a:rPr>
              <a:t>Levande småstadsmiljö</a:t>
            </a:r>
            <a:endParaRPr lang="sv-SE" baseline="30000" dirty="0">
              <a:solidFill>
                <a:srgbClr val="000000"/>
              </a:solidFill>
              <a:latin typeface="+mj-lt"/>
            </a:endParaRPr>
          </a:p>
          <a:p>
            <a:r>
              <a:rPr lang="sv-SE" baseline="30000" dirty="0">
                <a:solidFill>
                  <a:srgbClr val="000000"/>
                </a:solidFill>
                <a:latin typeface="Garamond" pitchFamily="18" charset="0"/>
              </a:rPr>
              <a:t>Utveckla Åkersberga till en modern och levande småstad med fler bostäder, arbetsplatser, service, kultur, inbjudande och trygga offentliga rum samt hållbara och tillgängliga transporter. Stärk Åkersberga stad och skapa en tydlig identitet.</a:t>
            </a:r>
          </a:p>
          <a:p>
            <a:endParaRPr lang="sv-SE" baseline="30000" dirty="0" smtClean="0">
              <a:solidFill>
                <a:srgbClr val="000000"/>
              </a:solidFill>
              <a:latin typeface="Garamond" pitchFamily="18" charset="0"/>
            </a:endParaRPr>
          </a:p>
          <a:p>
            <a:r>
              <a:rPr lang="sv-SE" baseline="30000" dirty="0" smtClean="0">
                <a:solidFill>
                  <a:srgbClr val="000000"/>
                </a:solidFill>
                <a:latin typeface="+mj-lt"/>
              </a:rPr>
              <a:t>Levande landsbygd och skärgård</a:t>
            </a:r>
          </a:p>
          <a:p>
            <a:r>
              <a:rPr lang="sv-SE" baseline="30000" dirty="0" smtClean="0">
                <a:solidFill>
                  <a:srgbClr val="000000"/>
                </a:solidFill>
                <a:latin typeface="Garamond" pitchFamily="18" charset="0"/>
              </a:rPr>
              <a:t>Stärk </a:t>
            </a:r>
            <a:r>
              <a:rPr lang="sv-SE" baseline="30000" dirty="0">
                <a:solidFill>
                  <a:srgbClr val="000000"/>
                </a:solidFill>
                <a:latin typeface="Garamond" pitchFamily="18" charset="0"/>
              </a:rPr>
              <a:t>och utveckla attraktiva miljöer att leva och verka i samt besöka på landsbygden och i skärgården året om. </a:t>
            </a:r>
          </a:p>
          <a:p>
            <a:endParaRPr lang="sv-SE" baseline="30000" dirty="0" smtClean="0">
              <a:solidFill>
                <a:srgbClr val="000000"/>
              </a:solidFill>
              <a:latin typeface="Garamond" pitchFamily="18" charset="0"/>
            </a:endParaRPr>
          </a:p>
          <a:p>
            <a:r>
              <a:rPr lang="sv-SE" baseline="30000" dirty="0" smtClean="0">
                <a:solidFill>
                  <a:srgbClr val="000000"/>
                </a:solidFill>
                <a:latin typeface="+mj-lt"/>
              </a:rPr>
              <a:t>Platser för kreativitet och möten</a:t>
            </a:r>
          </a:p>
          <a:p>
            <a:r>
              <a:rPr lang="sv-SE" baseline="30000" dirty="0" smtClean="0">
                <a:solidFill>
                  <a:srgbClr val="000000"/>
                </a:solidFill>
                <a:latin typeface="Garamond" pitchFamily="18" charset="0"/>
              </a:rPr>
              <a:t>Utveckla </a:t>
            </a:r>
            <a:r>
              <a:rPr lang="sv-SE" baseline="30000" dirty="0">
                <a:solidFill>
                  <a:srgbClr val="000000"/>
                </a:solidFill>
                <a:latin typeface="Garamond" pitchFamily="18" charset="0"/>
              </a:rPr>
              <a:t>och skapa platser för möten och gemenskap runt om i kommunen. Utveckla kunskapskluster och skapa förutsättningar för förskolor och skolor med hög kvalitet. </a:t>
            </a:r>
          </a:p>
          <a:p>
            <a:endParaRPr lang="sv-SE" baseline="30000" dirty="0" smtClean="0">
              <a:solidFill>
                <a:srgbClr val="000000"/>
              </a:solidFill>
              <a:latin typeface="Garamond" pitchFamily="18" charset="0"/>
            </a:endParaRPr>
          </a:p>
        </p:txBody>
      </p:sp>
      <p:sp>
        <p:nvSpPr>
          <p:cNvPr id="6" name="textruta 5"/>
          <p:cNvSpPr txBox="1"/>
          <p:nvPr/>
        </p:nvSpPr>
        <p:spPr>
          <a:xfrm>
            <a:off x="4716016" y="1150227"/>
            <a:ext cx="3816424" cy="4524315"/>
          </a:xfrm>
          <a:prstGeom prst="rect">
            <a:avLst/>
          </a:prstGeom>
          <a:noFill/>
        </p:spPr>
        <p:txBody>
          <a:bodyPr wrap="square" rtlCol="0">
            <a:spAutoFit/>
          </a:bodyPr>
          <a:lstStyle/>
          <a:p>
            <a:r>
              <a:rPr lang="sv-SE" baseline="30000" dirty="0" smtClean="0">
                <a:solidFill>
                  <a:srgbClr val="000000"/>
                </a:solidFill>
                <a:latin typeface="+mj-lt"/>
              </a:rPr>
              <a:t>Nära till natur och rekreation</a:t>
            </a:r>
          </a:p>
          <a:p>
            <a:r>
              <a:rPr lang="sv-SE" baseline="30000" dirty="0" smtClean="0">
                <a:solidFill>
                  <a:srgbClr val="000000"/>
                </a:solidFill>
                <a:latin typeface="Garamond" pitchFamily="18" charset="0"/>
              </a:rPr>
              <a:t>Tillgängliggör </a:t>
            </a:r>
            <a:r>
              <a:rPr lang="sv-SE" baseline="30000" dirty="0">
                <a:solidFill>
                  <a:srgbClr val="000000"/>
                </a:solidFill>
                <a:latin typeface="Garamond" pitchFamily="18" charset="0"/>
              </a:rPr>
              <a:t>rekreationsområden genom att utveckla stråk, målpunkter och tydliga entréer samt stärk kopplingen till vattnet. Skapa mångfunktionella parker och strandpromenader som är tillgängliga för alla. </a:t>
            </a:r>
          </a:p>
          <a:p>
            <a:endParaRPr lang="sv-SE" baseline="30000" dirty="0" smtClean="0">
              <a:solidFill>
                <a:srgbClr val="000000"/>
              </a:solidFill>
              <a:latin typeface="Garamond" pitchFamily="18" charset="0"/>
            </a:endParaRPr>
          </a:p>
          <a:p>
            <a:r>
              <a:rPr lang="sv-SE" baseline="30000" dirty="0" smtClean="0">
                <a:solidFill>
                  <a:srgbClr val="000000"/>
                </a:solidFill>
                <a:latin typeface="+mj-lt"/>
              </a:rPr>
              <a:t>Hållbara tranportsystem</a:t>
            </a:r>
          </a:p>
          <a:p>
            <a:r>
              <a:rPr lang="sv-SE" baseline="30000" dirty="0" smtClean="0">
                <a:solidFill>
                  <a:srgbClr val="000000"/>
                </a:solidFill>
                <a:latin typeface="Garamond" pitchFamily="18" charset="0"/>
              </a:rPr>
              <a:t>Bidra </a:t>
            </a:r>
            <a:r>
              <a:rPr lang="sv-SE" baseline="30000" dirty="0">
                <a:solidFill>
                  <a:srgbClr val="000000"/>
                </a:solidFill>
                <a:latin typeface="Garamond" pitchFamily="18" charset="0"/>
              </a:rPr>
              <a:t>till hållbart resande i kommunen och regionen genom utveckling av hållbara och effektiva transportsystem som gynnar gång, cykel och kollektivtrafik. Befintliga transportsystem ställs om för att </a:t>
            </a:r>
            <a:r>
              <a:rPr lang="sv-SE" baseline="30000" dirty="0" smtClean="0">
                <a:solidFill>
                  <a:srgbClr val="000000"/>
                </a:solidFill>
                <a:latin typeface="Garamond" pitchFamily="18" charset="0"/>
              </a:rPr>
              <a:t>gynna </a:t>
            </a:r>
            <a:r>
              <a:rPr lang="sv-SE" baseline="30000" dirty="0">
                <a:solidFill>
                  <a:srgbClr val="000000"/>
                </a:solidFill>
                <a:latin typeface="Garamond" pitchFamily="18" charset="0"/>
              </a:rPr>
              <a:t>mer hållbara transportsystem</a:t>
            </a:r>
            <a:r>
              <a:rPr lang="sv-SE" baseline="30000" dirty="0" smtClean="0">
                <a:solidFill>
                  <a:srgbClr val="000000"/>
                </a:solidFill>
                <a:latin typeface="Garamond" pitchFamily="18" charset="0"/>
              </a:rPr>
              <a:t>.</a:t>
            </a:r>
          </a:p>
          <a:p>
            <a:endParaRPr lang="sv-SE" baseline="30000" dirty="0">
              <a:solidFill>
                <a:srgbClr val="000000"/>
              </a:solidFill>
              <a:latin typeface="Garamond" pitchFamily="18" charset="0"/>
            </a:endParaRPr>
          </a:p>
          <a:p>
            <a:r>
              <a:rPr lang="sv-SE" baseline="30000" dirty="0" smtClean="0">
                <a:solidFill>
                  <a:srgbClr val="000000"/>
                </a:solidFill>
                <a:latin typeface="+mj-lt"/>
              </a:rPr>
              <a:t>Klimatsmart hushållning</a:t>
            </a:r>
            <a:endParaRPr lang="sv-SE" baseline="30000" dirty="0">
              <a:solidFill>
                <a:srgbClr val="000000"/>
              </a:solidFill>
              <a:latin typeface="+mj-lt"/>
            </a:endParaRPr>
          </a:p>
          <a:p>
            <a:r>
              <a:rPr lang="sv-SE" baseline="30000" dirty="0">
                <a:solidFill>
                  <a:srgbClr val="000000"/>
                </a:solidFill>
                <a:latin typeface="Garamond" pitchFamily="18" charset="0"/>
              </a:rPr>
              <a:t>Verka för klimatsmart hushållning genom ett effektivt marknyttjande, förstärkt kollektivtrafik samt hållbar energiförsörjning och avfallshantering. </a:t>
            </a:r>
          </a:p>
          <a:p>
            <a:endParaRPr lang="sv-SE" baseline="30000" dirty="0" smtClean="0">
              <a:solidFill>
                <a:srgbClr val="000000"/>
              </a:solidFill>
              <a:latin typeface="Garamond" pitchFamily="18" charset="0"/>
            </a:endParaRPr>
          </a:p>
          <a:p>
            <a:r>
              <a:rPr lang="sv-SE" baseline="30000" dirty="0" smtClean="0">
                <a:solidFill>
                  <a:srgbClr val="000000"/>
                </a:solidFill>
                <a:latin typeface="+mj-lt"/>
              </a:rPr>
              <a:t>En växande kommun</a:t>
            </a:r>
            <a:endParaRPr lang="sv-SE" baseline="30000" dirty="0">
              <a:solidFill>
                <a:srgbClr val="000000"/>
              </a:solidFill>
              <a:latin typeface="+mj-lt"/>
            </a:endParaRPr>
          </a:p>
          <a:p>
            <a:r>
              <a:rPr lang="sv-SE" baseline="30000" dirty="0" smtClean="0">
                <a:solidFill>
                  <a:srgbClr val="000000"/>
                </a:solidFill>
                <a:latin typeface="Garamond" pitchFamily="18" charset="0"/>
              </a:rPr>
              <a:t>Skapa </a:t>
            </a:r>
            <a:r>
              <a:rPr lang="sv-SE" baseline="30000" dirty="0">
                <a:solidFill>
                  <a:srgbClr val="000000"/>
                </a:solidFill>
                <a:latin typeface="Garamond" pitchFamily="18" charset="0"/>
              </a:rPr>
              <a:t>förutsättningar för en stark befolkningsutveckling och tillväxt genom samordnad planering av bostäder, infrastruktur, omsorg, arbetsplatser, handel, utbildning och fritid. Utveckla och stärk Åkersberga stad och lokala knutpunkter.</a:t>
            </a:r>
            <a:endParaRPr lang="sv-SE" baseline="30000" dirty="0" smtClean="0">
              <a:solidFill>
                <a:srgbClr val="000000"/>
              </a:solidFill>
              <a:latin typeface="Garamond" pitchFamily="18" charset="0"/>
            </a:endParaRPr>
          </a:p>
        </p:txBody>
      </p:sp>
      <p:sp>
        <p:nvSpPr>
          <p:cNvPr id="3" name="textruta 2"/>
          <p:cNvSpPr txBox="1"/>
          <p:nvPr/>
        </p:nvSpPr>
        <p:spPr>
          <a:xfrm>
            <a:off x="542669" y="560511"/>
            <a:ext cx="7848872" cy="369332"/>
          </a:xfrm>
          <a:prstGeom prst="rect">
            <a:avLst/>
          </a:prstGeom>
          <a:noFill/>
        </p:spPr>
        <p:txBody>
          <a:bodyPr wrap="square" rtlCol="0">
            <a:spAutoFit/>
          </a:bodyPr>
          <a:lstStyle/>
          <a:p>
            <a:r>
              <a:rPr lang="sv-SE" dirty="0" smtClean="0"/>
              <a:t>Planeringsstrategier</a:t>
            </a:r>
            <a:endParaRPr lang="sv-SE" dirty="0"/>
          </a:p>
        </p:txBody>
      </p:sp>
    </p:spTree>
    <p:extLst>
      <p:ext uri="{BB962C8B-B14F-4D97-AF65-F5344CB8AC3E}">
        <p14:creationId xmlns:p14="http://schemas.microsoft.com/office/powerpoint/2010/main" val="2555536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Startbild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fontScheme name="Österåker">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bild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ubrik, text utan punkt">
  <a:themeElements>
    <a:clrScheme name="Rubrik, text utan punkt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fontScheme name="Rubrik, text utan punk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brik, text utan punkt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ubrik, text med punkt">
  <a:themeElements>
    <a:clrScheme name="Rubrik, text med punkt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fontScheme name="Rubrik, text med punk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brik, text med punkt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ildsida utan logo">
  <a:themeElements>
    <a:clrScheme name="Bildsida utan logo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fontScheme name="Österåker">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sida utan logo 1">
        <a:dk1>
          <a:srgbClr val="0060AA"/>
        </a:dk1>
        <a:lt1>
          <a:srgbClr val="FFFFFF"/>
        </a:lt1>
        <a:dk2>
          <a:srgbClr val="0060AA"/>
        </a:dk2>
        <a:lt2>
          <a:srgbClr val="808080"/>
        </a:lt2>
        <a:accent1>
          <a:srgbClr val="009EE0"/>
        </a:accent1>
        <a:accent2>
          <a:srgbClr val="0060AA"/>
        </a:accent2>
        <a:accent3>
          <a:srgbClr val="FFFFFF"/>
        </a:accent3>
        <a:accent4>
          <a:srgbClr val="005191"/>
        </a:accent4>
        <a:accent5>
          <a:srgbClr val="AACCED"/>
        </a:accent5>
        <a:accent6>
          <a:srgbClr val="00569A"/>
        </a:accent6>
        <a:hlink>
          <a:srgbClr val="0060AA"/>
        </a:hlink>
        <a:folHlink>
          <a:srgbClr val="0060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45</TotalTime>
  <Words>282</Words>
  <Application>Microsoft Office PowerPoint</Application>
  <PresentationFormat>Bildspel på skärmen (4:3)</PresentationFormat>
  <Paragraphs>40</Paragraphs>
  <Slides>14</Slides>
  <Notes>0</Notes>
  <HiddenSlides>0</HiddenSlides>
  <MMClips>0</MMClips>
  <ScaleCrop>false</ScaleCrop>
  <HeadingPairs>
    <vt:vector size="4" baseType="variant">
      <vt:variant>
        <vt:lpstr>Tema</vt:lpstr>
      </vt:variant>
      <vt:variant>
        <vt:i4>4</vt:i4>
      </vt:variant>
      <vt:variant>
        <vt:lpstr>Bildrubriker</vt:lpstr>
      </vt:variant>
      <vt:variant>
        <vt:i4>14</vt:i4>
      </vt:variant>
    </vt:vector>
  </HeadingPairs>
  <TitlesOfParts>
    <vt:vector size="18" baseType="lpstr">
      <vt:lpstr>Presentation</vt:lpstr>
      <vt:lpstr>Rubrik, text utan punkt</vt:lpstr>
      <vt:lpstr>Rubrik, text med punkt</vt:lpstr>
      <vt:lpstr>Bildsida utan logo</vt:lpstr>
      <vt:lpstr>PowerPoint-presentation</vt:lpstr>
      <vt:lpstr>PowerPoint-presentation</vt:lpstr>
      <vt:lpstr>Struktur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Genomförandestrategi </vt:lpstr>
      <vt:lpstr>Hållbarhets- bedömning </vt:lpstr>
    </vt:vector>
  </TitlesOfParts>
  <Company>Österåkers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Charlotte Hedlund</dc:creator>
  <cp:lastModifiedBy>Daniela Balladares</cp:lastModifiedBy>
  <cp:revision>5</cp:revision>
  <cp:lastPrinted>2017-01-16T09:15:50Z</cp:lastPrinted>
  <dcterms:created xsi:type="dcterms:W3CDTF">2017-01-10T07:36:39Z</dcterms:created>
  <dcterms:modified xsi:type="dcterms:W3CDTF">2017-02-09T08:35:13Z</dcterms:modified>
</cp:coreProperties>
</file>