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1" r:id="rId3"/>
    <p:sldMasterId id="2147483653" r:id="rId4"/>
  </p:sldMasterIdLst>
  <p:notesMasterIdLst>
    <p:notesMasterId r:id="rId11"/>
  </p:notesMasterIdLst>
  <p:sldIdLst>
    <p:sldId id="256" r:id="rId5"/>
    <p:sldId id="260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mmunikationsenheten" initials="K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B68AA6-67F2-4AB2-A4E2-A327A1605D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52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ill Sans MT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64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7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19188"/>
            <a:ext cx="2057400" cy="5006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19188"/>
            <a:ext cx="6019800" cy="5006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23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113" y="1119188"/>
            <a:ext cx="7343775" cy="187801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89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61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21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7797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595687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5688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475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7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4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0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1295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8772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4070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91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8738" y="836613"/>
            <a:ext cx="1835150" cy="52895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00113" y="836613"/>
            <a:ext cx="5356225" cy="5289550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638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113" y="836613"/>
            <a:ext cx="7343775" cy="647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595687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5688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781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358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033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7796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595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56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20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1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Gill Sans MT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81970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43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941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2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4608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776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8738" y="831850"/>
            <a:ext cx="1835150" cy="52943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00113" y="831850"/>
            <a:ext cx="5356225" cy="5294313"/>
          </a:xfrm>
        </p:spPr>
        <p:txBody>
          <a:bodyPr vert="eaVert"/>
          <a:lstStyle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03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ill Sans MT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2915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406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Gill Sans MT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76605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801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451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7404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4676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08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MT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6173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7909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257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0000"/>
                </a:solidFill>
                <a:latin typeface="Gill Sans MT" pitchFamily="34" charset="0"/>
              </a:defRPr>
            </a:lvl1pPr>
            <a:lvl2pPr>
              <a:defRPr>
                <a:solidFill>
                  <a:srgbClr val="000000"/>
                </a:solidFill>
                <a:latin typeface="Gill Sans MT" pitchFamily="34" charset="0"/>
              </a:defRPr>
            </a:lvl2pPr>
            <a:lvl3pPr>
              <a:defRPr>
                <a:solidFill>
                  <a:srgbClr val="000000"/>
                </a:solidFill>
                <a:latin typeface="Gill Sans MT" pitchFamily="34" charset="0"/>
              </a:defRPr>
            </a:lvl3pPr>
            <a:lvl4pPr>
              <a:defRPr>
                <a:solidFill>
                  <a:srgbClr val="000000"/>
                </a:solidFill>
                <a:latin typeface="Gill Sans MT" pitchFamily="34" charset="0"/>
              </a:defRPr>
            </a:lvl4pPr>
            <a:lvl5pPr>
              <a:defRPr>
                <a:solidFill>
                  <a:srgbClr val="000000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763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27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64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779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400">
                <a:latin typeface="Gill Sans MT" pitchFamily="34" charset="0"/>
              </a:defRPr>
            </a:lvl3pPr>
            <a:lvl4pPr>
              <a:defRPr sz="2000">
                <a:latin typeface="Gill Sans MT" pitchFamily="34" charset="0"/>
              </a:defRPr>
            </a:lvl4pPr>
            <a:lvl5pPr>
              <a:defRPr sz="2000"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0666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747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5" descr="österåker_logo_liggande_CMYK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6156325"/>
            <a:ext cx="1511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objekt 4" descr="Vågkraft_blå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r="14931" b="18166"/>
          <a:stretch>
            <a:fillRect/>
          </a:stretch>
        </p:blipFill>
        <p:spPr bwMode="auto">
          <a:xfrm>
            <a:off x="-36513" y="3068638"/>
            <a:ext cx="3751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19188"/>
            <a:ext cx="73437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3619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41338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722313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179513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636713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093913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551113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1" descr="Vågkraft_detalj_blå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797425"/>
            <a:ext cx="2327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7" descr="österåker_logo_liggande_CMY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07150"/>
            <a:ext cx="1223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836613"/>
            <a:ext cx="7343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343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</p:txBody>
      </p:sp>
      <p:sp>
        <p:nvSpPr>
          <p:cNvPr id="10" name="Platshållare för datum 3"/>
          <p:cNvSpPr txBox="1">
            <a:spLocks/>
          </p:cNvSpPr>
          <p:nvPr/>
        </p:nvSpPr>
        <p:spPr>
          <a:xfrm>
            <a:off x="6300788" y="6364288"/>
            <a:ext cx="1150937" cy="365125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3F72A7-744F-4839-AEA6-2D977FE5D282}" type="datetime1">
              <a:rPr lang="sv-SE" smtClean="0">
                <a:latin typeface="Gill Sans MT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2017-02-09</a:t>
            </a:fld>
            <a:endParaRPr lang="sv-SE" dirty="0">
              <a:latin typeface="Gill Sans MT" pitchFamily="34" charset="0"/>
            </a:endParaRPr>
          </a:p>
        </p:txBody>
      </p:sp>
      <p:sp>
        <p:nvSpPr>
          <p:cNvPr id="11" name="Platshållare för bildnummer 5"/>
          <p:cNvSpPr txBox="1">
            <a:spLocks/>
          </p:cNvSpPr>
          <p:nvPr/>
        </p:nvSpPr>
        <p:spPr>
          <a:xfrm>
            <a:off x="5219700" y="6364288"/>
            <a:ext cx="1054100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>
                <a:latin typeface="Gill Sans MT" pitchFamily="34" charset="0"/>
              </a:rPr>
              <a:t>Sida  </a:t>
            </a:r>
            <a:fld id="{1EFBE14C-345F-4025-8203-F4B6F587A806}" type="slidenum">
              <a:rPr lang="sv-SE" smtClean="0">
                <a:latin typeface="Gill Sans MT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sv-SE" dirty="0" smtClean="0">
                <a:latin typeface="Gill Sans MT" pitchFamily="34" charset="0"/>
              </a:rPr>
              <a:t>   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Gill Sans MT" pitchFamily="34" charset="0"/>
          <a:ea typeface="+mn-ea"/>
          <a:cs typeface="+mn-cs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0000"/>
          </a:solidFill>
          <a:latin typeface="Gill Sans MT" pitchFamily="34" charset="0"/>
        </a:defRPr>
      </a:lvl2pPr>
      <a:lvl3pPr marL="3619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541338" indent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722313" indent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1179513" indent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1636713" indent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2093913" indent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2551113" indent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831850"/>
            <a:ext cx="7343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343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</p:txBody>
      </p:sp>
      <p:sp>
        <p:nvSpPr>
          <p:cNvPr id="10" name="Platshållare för datum 3"/>
          <p:cNvSpPr txBox="1">
            <a:spLocks/>
          </p:cNvSpPr>
          <p:nvPr/>
        </p:nvSpPr>
        <p:spPr>
          <a:xfrm>
            <a:off x="6300788" y="6364288"/>
            <a:ext cx="1150937" cy="365125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3F72A7-744F-4839-AEA6-2D977FE5D282}" type="datetime1">
              <a:rPr lang="sv-SE" smtClean="0">
                <a:latin typeface="Gill Sans MT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2017-02-09</a:t>
            </a:fld>
            <a:endParaRPr lang="sv-SE" dirty="0">
              <a:latin typeface="Gill Sans MT" pitchFamily="34" charset="0"/>
            </a:endParaRPr>
          </a:p>
        </p:txBody>
      </p:sp>
      <p:sp>
        <p:nvSpPr>
          <p:cNvPr id="11" name="Platshållare för bildnummer 5"/>
          <p:cNvSpPr txBox="1">
            <a:spLocks/>
          </p:cNvSpPr>
          <p:nvPr/>
        </p:nvSpPr>
        <p:spPr>
          <a:xfrm>
            <a:off x="5219700" y="6364288"/>
            <a:ext cx="1054100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>
                <a:latin typeface="Gill Sans MT" pitchFamily="34" charset="0"/>
              </a:rPr>
              <a:t>Sida  </a:t>
            </a:r>
            <a:fld id="{AEF978F7-36AF-4FE0-A56F-1280C6D562BB}" type="slidenum">
              <a:rPr lang="sv-SE" smtClean="0">
                <a:latin typeface="Gill Sans MT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sv-SE" dirty="0" smtClean="0">
                <a:latin typeface="Gill Sans MT" pitchFamily="34" charset="0"/>
              </a:rPr>
              <a:t>   |</a:t>
            </a:r>
          </a:p>
        </p:txBody>
      </p:sp>
      <p:pic>
        <p:nvPicPr>
          <p:cNvPr id="3078" name="Bildobjekt 7" descr="österåker_logo_liggande_CMY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07150"/>
            <a:ext cx="1223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objekt 11" descr="Vågkraft_detalj_blå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797425"/>
            <a:ext cx="2327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Gill Sans MT" pitchFamily="34" charset="0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0000"/>
          </a:solidFill>
          <a:latin typeface="Gill Sans MT" pitchFamily="34" charset="0"/>
        </a:defRPr>
      </a:lvl2pPr>
      <a:lvl3pPr marL="8048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984250" indent="1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1792288" indent="1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2494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7066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1638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6210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/>
          <p:cNvSpPr txBox="1">
            <a:spLocks/>
          </p:cNvSpPr>
          <p:nvPr/>
        </p:nvSpPr>
        <p:spPr>
          <a:xfrm>
            <a:off x="6300788" y="6364288"/>
            <a:ext cx="1150937" cy="365125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3F72A7-744F-4839-AEA6-2D977FE5D282}" type="datetime1">
              <a:rPr lang="sv-S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2017-02-09</a:t>
            </a:fld>
            <a:endParaRPr lang="sv-SE" dirty="0"/>
          </a:p>
        </p:txBody>
      </p:sp>
      <p:sp>
        <p:nvSpPr>
          <p:cNvPr id="11" name="Platshållare för bildnummer 5"/>
          <p:cNvSpPr txBox="1">
            <a:spLocks/>
          </p:cNvSpPr>
          <p:nvPr/>
        </p:nvSpPr>
        <p:spPr>
          <a:xfrm>
            <a:off x="5219700" y="6364288"/>
            <a:ext cx="1054100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Sida  </a:t>
            </a:r>
            <a:fld id="{8977683E-9D98-48E3-BE08-0AFAAD4859C0}" type="slidenum">
              <a:rPr lang="sv-S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sv-SE" dirty="0" smtClean="0"/>
              <a:t>   |</a:t>
            </a:r>
          </a:p>
        </p:txBody>
      </p:sp>
      <p:pic>
        <p:nvPicPr>
          <p:cNvPr id="4100" name="Bildobjekt 4" descr="österåker_logo_liggande_CMYK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407150"/>
            <a:ext cx="1223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Bildobjekt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6613"/>
            <a:ext cx="2051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48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984250" indent="1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92288" indent="1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94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66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638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21088" indent="1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1878012"/>
          </a:xfrm>
        </p:spPr>
        <p:txBody>
          <a:bodyPr/>
          <a:lstStyle/>
          <a:p>
            <a:pPr algn="ctr" eaLnBrk="1" hangingPunct="1"/>
            <a:r>
              <a:rPr lang="sv-SE" altLang="sv-SE" dirty="0" smtClean="0"/>
              <a:t>Detaljplan för Åkersberga station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148064" y="285293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Alexander Larsson</a:t>
            </a:r>
          </a:p>
          <a:p>
            <a:r>
              <a:rPr lang="sv-SE" dirty="0" smtClean="0"/>
              <a:t>Planarkitekt</a:t>
            </a:r>
          </a:p>
          <a:p>
            <a:r>
              <a:rPr lang="sv-SE" dirty="0" smtClean="0"/>
              <a:t>Samhällsbyggnadsförvaltningen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51520" y="3504780"/>
            <a:ext cx="417646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Uppdrag (2014)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Samråd (2015)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Granskning (2016)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v-S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Antagande (2017)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(ev. överklagan)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Laga kraft</a:t>
            </a:r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4228" y="1279352"/>
            <a:ext cx="43317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539552" y="392078"/>
            <a:ext cx="7560840" cy="864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Gill Sans" pitchFamily="34" charset="0"/>
              </a:defRPr>
            </a:lvl9pPr>
          </a:lstStyle>
          <a:p>
            <a:pPr eaLnBrk="1" hangingPunct="1"/>
            <a:r>
              <a:rPr lang="sv-SE" altLang="sv-SE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Bakgrund och syfte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7504" y="1052736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 möjliggör en utökning av Åkersberga station med ett tredje spår. Nya passager över spåret, varav den västra utformas som en gångbro. Kommunalt övertagande av parkmark planlagd som parkering i Järnvägsparken. Arrende för privat parkering på kommunens mark sägs upp för att möjliggöra utökning av parken.</a:t>
            </a:r>
          </a:p>
          <a:p>
            <a:endParaRPr lang="sv-S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Planprocessen</a:t>
            </a:r>
          </a:p>
          <a:p>
            <a:endParaRPr lang="sv-SE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:\Projekt\ProjektSTARK\Åkersberga station\03 Samråd\Underlag\Översiktskarta inring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99" y="260648"/>
            <a:ext cx="37655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99" y="3573016"/>
            <a:ext cx="374057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öger 7"/>
          <p:cNvSpPr/>
          <p:nvPr/>
        </p:nvSpPr>
        <p:spPr>
          <a:xfrm>
            <a:off x="2158905" y="3501008"/>
            <a:ext cx="757392" cy="339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Höger 8"/>
          <p:cNvSpPr/>
          <p:nvPr/>
        </p:nvSpPr>
        <p:spPr>
          <a:xfrm>
            <a:off x="2752317" y="3978534"/>
            <a:ext cx="757392" cy="339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0" name="Höger 9"/>
          <p:cNvSpPr/>
          <p:nvPr/>
        </p:nvSpPr>
        <p:spPr>
          <a:xfrm>
            <a:off x="3311033" y="4441790"/>
            <a:ext cx="757392" cy="339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1" name="Höger 10"/>
          <p:cNvSpPr/>
          <p:nvPr/>
        </p:nvSpPr>
        <p:spPr>
          <a:xfrm>
            <a:off x="3886474" y="4906628"/>
            <a:ext cx="757392" cy="339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Projekt\ProjektSTARK\Åkersberga station\04 Granskning\Handlingar\Plankarta_160406-A1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81"/>
            <a:ext cx="9144000" cy="64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b="10178"/>
          <a:stretch/>
        </p:blipFill>
        <p:spPr bwMode="auto">
          <a:xfrm>
            <a:off x="78439" y="116632"/>
            <a:ext cx="9000730" cy="36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2983"/>
          <a:stretch/>
        </p:blipFill>
        <p:spPr>
          <a:xfrm>
            <a:off x="78439" y="3429000"/>
            <a:ext cx="9000730" cy="33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/>
          <a:stretch/>
        </p:blipFill>
        <p:spPr>
          <a:xfrm>
            <a:off x="94004" y="620688"/>
            <a:ext cx="89620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6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4764988" cy="43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883"/>
            <a:ext cx="4032448" cy="664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79526"/>
            <a:ext cx="4764988" cy="138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4140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tartbild 1">
      <a:dk1>
        <a:srgbClr val="0060AA"/>
      </a:dk1>
      <a:lt1>
        <a:srgbClr val="FFFFFF"/>
      </a:lt1>
      <a:dk2>
        <a:srgbClr val="0060AA"/>
      </a:dk2>
      <a:lt2>
        <a:srgbClr val="808080"/>
      </a:lt2>
      <a:accent1>
        <a:srgbClr val="009EE0"/>
      </a:accent1>
      <a:accent2>
        <a:srgbClr val="0060AA"/>
      </a:accent2>
      <a:accent3>
        <a:srgbClr val="FFFFFF"/>
      </a:accent3>
      <a:accent4>
        <a:srgbClr val="005191"/>
      </a:accent4>
      <a:accent5>
        <a:srgbClr val="AACCED"/>
      </a:accent5>
      <a:accent6>
        <a:srgbClr val="00569A"/>
      </a:accent6>
      <a:hlink>
        <a:srgbClr val="0060AA"/>
      </a:hlink>
      <a:folHlink>
        <a:srgbClr val="0060AA"/>
      </a:folHlink>
    </a:clrScheme>
    <a:fontScheme name="Österåk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bild 1">
        <a:dk1>
          <a:srgbClr val="0060AA"/>
        </a:dk1>
        <a:lt1>
          <a:srgbClr val="FFFFFF"/>
        </a:lt1>
        <a:dk2>
          <a:srgbClr val="0060AA"/>
        </a:dk2>
        <a:lt2>
          <a:srgbClr val="808080"/>
        </a:lt2>
        <a:accent1>
          <a:srgbClr val="009EE0"/>
        </a:accent1>
        <a:accent2>
          <a:srgbClr val="0060AA"/>
        </a:accent2>
        <a:accent3>
          <a:srgbClr val="FFFFFF"/>
        </a:accent3>
        <a:accent4>
          <a:srgbClr val="005191"/>
        </a:accent4>
        <a:accent5>
          <a:srgbClr val="AACCED"/>
        </a:accent5>
        <a:accent6>
          <a:srgbClr val="00569A"/>
        </a:accent6>
        <a:hlink>
          <a:srgbClr val="0060AA"/>
        </a:hlink>
        <a:folHlink>
          <a:srgbClr val="006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ubrik, text utan punkt">
  <a:themeElements>
    <a:clrScheme name="Rubrik, text utan punkt 1">
      <a:dk1>
        <a:srgbClr val="0060AA"/>
      </a:dk1>
      <a:lt1>
        <a:srgbClr val="FFFFFF"/>
      </a:lt1>
      <a:dk2>
        <a:srgbClr val="0060AA"/>
      </a:dk2>
      <a:lt2>
        <a:srgbClr val="808080"/>
      </a:lt2>
      <a:accent1>
        <a:srgbClr val="009EE0"/>
      </a:accent1>
      <a:accent2>
        <a:srgbClr val="0060AA"/>
      </a:accent2>
      <a:accent3>
        <a:srgbClr val="FFFFFF"/>
      </a:accent3>
      <a:accent4>
        <a:srgbClr val="005191"/>
      </a:accent4>
      <a:accent5>
        <a:srgbClr val="AACCED"/>
      </a:accent5>
      <a:accent6>
        <a:srgbClr val="00569A"/>
      </a:accent6>
      <a:hlink>
        <a:srgbClr val="0060AA"/>
      </a:hlink>
      <a:folHlink>
        <a:srgbClr val="0060AA"/>
      </a:folHlink>
    </a:clrScheme>
    <a:fontScheme name="Rubrik, text utan punk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rik, text utan punkt 1">
        <a:dk1>
          <a:srgbClr val="0060AA"/>
        </a:dk1>
        <a:lt1>
          <a:srgbClr val="FFFFFF"/>
        </a:lt1>
        <a:dk2>
          <a:srgbClr val="0060AA"/>
        </a:dk2>
        <a:lt2>
          <a:srgbClr val="808080"/>
        </a:lt2>
        <a:accent1>
          <a:srgbClr val="009EE0"/>
        </a:accent1>
        <a:accent2>
          <a:srgbClr val="0060AA"/>
        </a:accent2>
        <a:accent3>
          <a:srgbClr val="FFFFFF"/>
        </a:accent3>
        <a:accent4>
          <a:srgbClr val="005191"/>
        </a:accent4>
        <a:accent5>
          <a:srgbClr val="AACCED"/>
        </a:accent5>
        <a:accent6>
          <a:srgbClr val="00569A"/>
        </a:accent6>
        <a:hlink>
          <a:srgbClr val="0060AA"/>
        </a:hlink>
        <a:folHlink>
          <a:srgbClr val="006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ubrik, text med punkt">
  <a:themeElements>
    <a:clrScheme name="Rubrik, text med punkt 1">
      <a:dk1>
        <a:srgbClr val="0060AA"/>
      </a:dk1>
      <a:lt1>
        <a:srgbClr val="FFFFFF"/>
      </a:lt1>
      <a:dk2>
        <a:srgbClr val="0060AA"/>
      </a:dk2>
      <a:lt2>
        <a:srgbClr val="808080"/>
      </a:lt2>
      <a:accent1>
        <a:srgbClr val="009EE0"/>
      </a:accent1>
      <a:accent2>
        <a:srgbClr val="0060AA"/>
      </a:accent2>
      <a:accent3>
        <a:srgbClr val="FFFFFF"/>
      </a:accent3>
      <a:accent4>
        <a:srgbClr val="005191"/>
      </a:accent4>
      <a:accent5>
        <a:srgbClr val="AACCED"/>
      </a:accent5>
      <a:accent6>
        <a:srgbClr val="00569A"/>
      </a:accent6>
      <a:hlink>
        <a:srgbClr val="0060AA"/>
      </a:hlink>
      <a:folHlink>
        <a:srgbClr val="0060AA"/>
      </a:folHlink>
    </a:clrScheme>
    <a:fontScheme name="Rubrik, text med punk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rik, text med punkt 1">
        <a:dk1>
          <a:srgbClr val="0060AA"/>
        </a:dk1>
        <a:lt1>
          <a:srgbClr val="FFFFFF"/>
        </a:lt1>
        <a:dk2>
          <a:srgbClr val="0060AA"/>
        </a:dk2>
        <a:lt2>
          <a:srgbClr val="808080"/>
        </a:lt2>
        <a:accent1>
          <a:srgbClr val="009EE0"/>
        </a:accent1>
        <a:accent2>
          <a:srgbClr val="0060AA"/>
        </a:accent2>
        <a:accent3>
          <a:srgbClr val="FFFFFF"/>
        </a:accent3>
        <a:accent4>
          <a:srgbClr val="005191"/>
        </a:accent4>
        <a:accent5>
          <a:srgbClr val="AACCED"/>
        </a:accent5>
        <a:accent6>
          <a:srgbClr val="00569A"/>
        </a:accent6>
        <a:hlink>
          <a:srgbClr val="0060AA"/>
        </a:hlink>
        <a:folHlink>
          <a:srgbClr val="006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ldsida utan logo">
  <a:themeElements>
    <a:clrScheme name="Bildsida utan logo 1">
      <a:dk1>
        <a:srgbClr val="0060AA"/>
      </a:dk1>
      <a:lt1>
        <a:srgbClr val="FFFFFF"/>
      </a:lt1>
      <a:dk2>
        <a:srgbClr val="0060AA"/>
      </a:dk2>
      <a:lt2>
        <a:srgbClr val="808080"/>
      </a:lt2>
      <a:accent1>
        <a:srgbClr val="009EE0"/>
      </a:accent1>
      <a:accent2>
        <a:srgbClr val="0060AA"/>
      </a:accent2>
      <a:accent3>
        <a:srgbClr val="FFFFFF"/>
      </a:accent3>
      <a:accent4>
        <a:srgbClr val="005191"/>
      </a:accent4>
      <a:accent5>
        <a:srgbClr val="AACCED"/>
      </a:accent5>
      <a:accent6>
        <a:srgbClr val="00569A"/>
      </a:accent6>
      <a:hlink>
        <a:srgbClr val="0060AA"/>
      </a:hlink>
      <a:folHlink>
        <a:srgbClr val="0060AA"/>
      </a:folHlink>
    </a:clrScheme>
    <a:fontScheme name="Österåk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dsida utan logo 1">
        <a:dk1>
          <a:srgbClr val="0060AA"/>
        </a:dk1>
        <a:lt1>
          <a:srgbClr val="FFFFFF"/>
        </a:lt1>
        <a:dk2>
          <a:srgbClr val="0060AA"/>
        </a:dk2>
        <a:lt2>
          <a:srgbClr val="808080"/>
        </a:lt2>
        <a:accent1>
          <a:srgbClr val="009EE0"/>
        </a:accent1>
        <a:accent2>
          <a:srgbClr val="0060AA"/>
        </a:accent2>
        <a:accent3>
          <a:srgbClr val="FFFFFF"/>
        </a:accent3>
        <a:accent4>
          <a:srgbClr val="005191"/>
        </a:accent4>
        <a:accent5>
          <a:srgbClr val="AACCED"/>
        </a:accent5>
        <a:accent6>
          <a:srgbClr val="00569A"/>
        </a:accent6>
        <a:hlink>
          <a:srgbClr val="0060AA"/>
        </a:hlink>
        <a:folHlink>
          <a:srgbClr val="006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1005</TotalTime>
  <Words>92</Words>
  <Application>Microsoft Office PowerPoint</Application>
  <PresentationFormat>Bildspel på skärmen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Presentation</vt:lpstr>
      <vt:lpstr>Rubrik, text utan punkt</vt:lpstr>
      <vt:lpstr>Rubrik, text med punkt</vt:lpstr>
      <vt:lpstr>Bildsida utan logo</vt:lpstr>
      <vt:lpstr>Detaljplan för Åkersberga station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Österåkers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Detaljplan för Säby hage</dc:title>
  <dc:creator>Alexander Larsson</dc:creator>
  <cp:lastModifiedBy>Daniela Balladares</cp:lastModifiedBy>
  <cp:revision>47</cp:revision>
  <dcterms:created xsi:type="dcterms:W3CDTF">2015-04-22T06:08:27Z</dcterms:created>
  <dcterms:modified xsi:type="dcterms:W3CDTF">2017-02-09T08:34:14Z</dcterms:modified>
</cp:coreProperties>
</file>