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ektangel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ktangel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ktangel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Likbent triangel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6" name="Likbent triangel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a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Likbent triangel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ikbent triangel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ikbent triangel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CCFD55-5FC5-4241-BFE4-5A540F67FD2B}" type="datetimeFigureOut">
              <a:rPr lang="sv-SE" smtClean="0"/>
              <a:t>2017-10-20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7111F8-2031-41DB-9FA4-670DF308D754}" type="slidenum">
              <a:rPr lang="sv-SE" smtClean="0"/>
              <a:t>‹#›</a:t>
            </a:fld>
            <a:endParaRPr lang="sv-SE"/>
          </a:p>
        </p:txBody>
      </p:sp>
      <p:sp>
        <p:nvSpPr>
          <p:cNvPr id="28" name="Ra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Likbent triangel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Österåkers kommun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Pågående idrottsanläggningar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762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Multihallen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4294967295"/>
          </p:nvPr>
        </p:nvSpPr>
        <p:spPr>
          <a:xfrm>
            <a:off x="0" y="1219200"/>
            <a:ext cx="8229600" cy="4937125"/>
          </a:xfrm>
        </p:spPr>
        <p:txBody>
          <a:bodyPr>
            <a:normAutofit/>
          </a:bodyPr>
          <a:lstStyle/>
          <a:p>
            <a:r>
              <a:rPr lang="sv-SE" dirty="0" smtClean="0"/>
              <a:t>Sporter: basket, </a:t>
            </a:r>
            <a:r>
              <a:rPr lang="sv-SE" dirty="0" err="1" smtClean="0"/>
              <a:t>truppgymnastik</a:t>
            </a:r>
            <a:r>
              <a:rPr lang="sv-SE" dirty="0" smtClean="0"/>
              <a:t>, dans, bordtennis, </a:t>
            </a:r>
            <a:r>
              <a:rPr lang="sv-SE" dirty="0" err="1" smtClean="0"/>
              <a:t>cheerleading</a:t>
            </a:r>
            <a:r>
              <a:rPr lang="sv-SE" dirty="0" smtClean="0"/>
              <a:t>, friidrott och gym</a:t>
            </a:r>
          </a:p>
          <a:p>
            <a:r>
              <a:rPr lang="sv-SE" dirty="0" smtClean="0"/>
              <a:t>Café och umgängesytor</a:t>
            </a:r>
          </a:p>
          <a:p>
            <a:r>
              <a:rPr lang="sv-SE" dirty="0" smtClean="0"/>
              <a:t>Total yta: ca 11 800 kvm i två plan</a:t>
            </a:r>
          </a:p>
          <a:p>
            <a:r>
              <a:rPr lang="sv-SE" dirty="0" smtClean="0"/>
              <a:t>Ca 250 parkeringsplatser, bussparkering på baksidan</a:t>
            </a:r>
          </a:p>
          <a:p>
            <a:r>
              <a:rPr lang="sv-SE" dirty="0" smtClean="0"/>
              <a:t>8 fullstora omklädningsrum.</a:t>
            </a:r>
          </a:p>
          <a:p>
            <a:endParaRPr lang="sv-SE" dirty="0" smtClean="0"/>
          </a:p>
          <a:p>
            <a:r>
              <a:rPr lang="sv-SE" dirty="0" smtClean="0"/>
              <a:t>Tidplan för detaljplan är antagen Q2 2017, laga kraftvunnen Q3 2018</a:t>
            </a:r>
            <a:r>
              <a:rPr lang="sv-SE" dirty="0"/>
              <a:t>.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79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Multihallen, förslag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537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55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Skärgårdsstadshallen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Fullstor idrottshall 40x20 m</a:t>
            </a:r>
          </a:p>
          <a:p>
            <a:r>
              <a:rPr lang="sv-SE" dirty="0" smtClean="0"/>
              <a:t>Delbar</a:t>
            </a:r>
          </a:p>
          <a:p>
            <a:r>
              <a:rPr lang="sv-SE" dirty="0" smtClean="0"/>
              <a:t>4 omklädningsrum</a:t>
            </a:r>
          </a:p>
          <a:p>
            <a:r>
              <a:rPr lang="sv-SE" dirty="0" smtClean="0"/>
              <a:t>Skolverksamhet dagtid samt föreningar kvällar och helger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Byggentreprenaden är färdig 1/12-2017. 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772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Friidrottsanläggningen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Friidrottsarena i SM-standard med fullstor fotbollsplan i naturgräs i mitten.</a:t>
            </a:r>
          </a:p>
          <a:p>
            <a:r>
              <a:rPr lang="sv-SE" dirty="0" smtClean="0"/>
              <a:t>Café</a:t>
            </a:r>
          </a:p>
          <a:p>
            <a:r>
              <a:rPr lang="sv-SE" dirty="0" smtClean="0"/>
              <a:t>Läktare</a:t>
            </a:r>
            <a:endParaRPr lang="sv-SE" dirty="0"/>
          </a:p>
          <a:p>
            <a:r>
              <a:rPr lang="sv-SE" dirty="0" smtClean="0"/>
              <a:t>4 omklädningsrum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Färdigställt halvårsskiftet 2018.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380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Friidrottsanläggningen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9" b="17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253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Övertryckstält i </a:t>
            </a:r>
            <a:r>
              <a:rPr lang="sv-SE" dirty="0" err="1" smtClean="0"/>
              <a:t>Sjökarby</a:t>
            </a:r>
            <a:r>
              <a:rPr lang="sv-SE" dirty="0" smtClean="0"/>
              <a:t>, projektering pågår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" b="49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1044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sprung">
  <a:themeElements>
    <a:clrScheme name="Urspru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spru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</TotalTime>
  <Words>107</Words>
  <Application>Microsoft Office PowerPoint</Application>
  <PresentationFormat>Bildspel på skärmen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Ursprung</vt:lpstr>
      <vt:lpstr>Österåkers kommun </vt:lpstr>
      <vt:lpstr>Multihallen</vt:lpstr>
      <vt:lpstr>Multihallen, förslag</vt:lpstr>
      <vt:lpstr>Skärgårdsstadshallen </vt:lpstr>
      <vt:lpstr>Friidrottsanläggningen</vt:lpstr>
      <vt:lpstr>Friidrottsanläggningen</vt:lpstr>
      <vt:lpstr>Övertryckstält i Sjökarby, projektering pågår</vt:lpstr>
    </vt:vector>
  </TitlesOfParts>
  <Company>Österåkers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Österåkers kommun</dc:title>
  <dc:creator>Jessica Aoun</dc:creator>
  <cp:lastModifiedBy>Daniela Balladares</cp:lastModifiedBy>
  <cp:revision>10</cp:revision>
  <cp:lastPrinted>2017-10-16T15:27:06Z</cp:lastPrinted>
  <dcterms:created xsi:type="dcterms:W3CDTF">2017-10-16T14:13:28Z</dcterms:created>
  <dcterms:modified xsi:type="dcterms:W3CDTF">2017-10-20T17:09:43Z</dcterms:modified>
</cp:coreProperties>
</file>